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30" r:id="rId2"/>
    <p:sldId id="381" r:id="rId3"/>
    <p:sldId id="372" r:id="rId4"/>
    <p:sldId id="368" r:id="rId5"/>
    <p:sldId id="377" r:id="rId6"/>
    <p:sldId id="373" r:id="rId7"/>
    <p:sldId id="370" r:id="rId8"/>
    <p:sldId id="378" r:id="rId9"/>
    <p:sldId id="379" r:id="rId10"/>
    <p:sldId id="380" r:id="rId11"/>
    <p:sldId id="357" r:id="rId12"/>
    <p:sldId id="349" r:id="rId13"/>
    <p:sldId id="374" r:id="rId14"/>
    <p:sldId id="375" r:id="rId15"/>
    <p:sldId id="353" r:id="rId16"/>
    <p:sldId id="376" r:id="rId17"/>
    <p:sldId id="369" r:id="rId18"/>
    <p:sldId id="371" r:id="rId19"/>
    <p:sldId id="384" r:id="rId20"/>
    <p:sldId id="383" r:id="rId21"/>
    <p:sldId id="385" r:id="rId22"/>
    <p:sldId id="386" r:id="rId23"/>
    <p:sldId id="387" r:id="rId24"/>
    <p:sldId id="388" r:id="rId25"/>
    <p:sldId id="389" r:id="rId26"/>
    <p:sldId id="390" r:id="rId27"/>
    <p:sldId id="285"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C1CC4850-EF4F-438C-9C2C-CB10D75129ED}">
          <p14:sldIdLst>
            <p14:sldId id="330"/>
            <p14:sldId id="381"/>
            <p14:sldId id="372"/>
            <p14:sldId id="368"/>
            <p14:sldId id="377"/>
            <p14:sldId id="373"/>
            <p14:sldId id="370"/>
            <p14:sldId id="378"/>
            <p14:sldId id="379"/>
            <p14:sldId id="380"/>
            <p14:sldId id="357"/>
            <p14:sldId id="349"/>
            <p14:sldId id="374"/>
            <p14:sldId id="375"/>
            <p14:sldId id="353"/>
            <p14:sldId id="376"/>
            <p14:sldId id="369"/>
            <p14:sldId id="371"/>
            <p14:sldId id="384"/>
            <p14:sldId id="383"/>
            <p14:sldId id="385"/>
            <p14:sldId id="386"/>
            <p14:sldId id="387"/>
            <p14:sldId id="388"/>
            <p14:sldId id="389"/>
            <p14:sldId id="390"/>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54BE44"/>
    <a:srgbClr val="E7622E"/>
    <a:srgbClr val="66FF33"/>
    <a:srgbClr val="F3776E"/>
    <a:srgbClr val="E6B9B8"/>
    <a:srgbClr val="008000"/>
    <a:srgbClr val="790A26"/>
    <a:srgbClr val="FFFFFF"/>
    <a:srgbClr val="0D7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B06E2-6A15-473D-9E44-F725763D8B55}" v="9" dt="2024-09-01T22:55:44.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4" autoAdjust="0"/>
    <p:restoredTop sz="86180" autoAdjust="0"/>
  </p:normalViewPr>
  <p:slideViewPr>
    <p:cSldViewPr>
      <p:cViewPr varScale="1">
        <p:scale>
          <a:sx n="137" d="100"/>
          <a:sy n="137" d="100"/>
        </p:scale>
        <p:origin x="466" y="9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2" d="100"/>
          <a:sy n="82" d="100"/>
        </p:scale>
        <p:origin x="-199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g, Phillip" userId="476eb533-e56d-4ff9-9f61-2a21c8773ada" providerId="ADAL" clId="{E11B06E2-6A15-473D-9E44-F725763D8B55}"/>
    <pc:docChg chg="undo custSel modSld delSection">
      <pc:chgData name="Cheng, Phillip" userId="476eb533-e56d-4ff9-9f61-2a21c8773ada" providerId="ADAL" clId="{E11B06E2-6A15-473D-9E44-F725763D8B55}" dt="2024-09-01T22:55:49.233" v="165" actId="1076"/>
      <pc:docMkLst>
        <pc:docMk/>
      </pc:docMkLst>
      <pc:sldChg chg="addSp delSp modSp mod modAnim">
        <pc:chgData name="Cheng, Phillip" userId="476eb533-e56d-4ff9-9f61-2a21c8773ada" providerId="ADAL" clId="{E11B06E2-6A15-473D-9E44-F725763D8B55}" dt="2024-09-01T22:00:29.754" v="73" actId="1076"/>
        <pc:sldMkLst>
          <pc:docMk/>
          <pc:sldMk cId="4142463288" sldId="384"/>
        </pc:sldMkLst>
        <pc:spChg chg="add mod">
          <ac:chgData name="Cheng, Phillip" userId="476eb533-e56d-4ff9-9f61-2a21c8773ada" providerId="ADAL" clId="{E11B06E2-6A15-473D-9E44-F725763D8B55}" dt="2024-09-01T22:00:14.216" v="66" actId="1076"/>
          <ac:spMkLst>
            <pc:docMk/>
            <pc:sldMk cId="4142463288" sldId="384"/>
            <ac:spMk id="5" creationId="{D28B6F40-4BBF-97AA-5D0A-19ED24A8F95A}"/>
          </ac:spMkLst>
        </pc:spChg>
        <pc:spChg chg="add mod">
          <ac:chgData name="Cheng, Phillip" userId="476eb533-e56d-4ff9-9f61-2a21c8773ada" providerId="ADAL" clId="{E11B06E2-6A15-473D-9E44-F725763D8B55}" dt="2024-09-01T22:00:29.754" v="73" actId="1076"/>
          <ac:spMkLst>
            <pc:docMk/>
            <pc:sldMk cId="4142463288" sldId="384"/>
            <ac:spMk id="6" creationId="{4E1F1050-31AB-6C77-5705-B74C7B1CED13}"/>
          </ac:spMkLst>
        </pc:spChg>
        <pc:spChg chg="mod">
          <ac:chgData name="Cheng, Phillip" userId="476eb533-e56d-4ff9-9f61-2a21c8773ada" providerId="ADAL" clId="{E11B06E2-6A15-473D-9E44-F725763D8B55}" dt="2024-09-01T21:59:46.720" v="63" actId="1076"/>
          <ac:spMkLst>
            <pc:docMk/>
            <pc:sldMk cId="4142463288" sldId="384"/>
            <ac:spMk id="8" creationId="{A84DA017-48B6-E8DA-78B8-F1AE346CAEEA}"/>
          </ac:spMkLst>
        </pc:spChg>
        <pc:picChg chg="mod">
          <ac:chgData name="Cheng, Phillip" userId="476eb533-e56d-4ff9-9f61-2a21c8773ada" providerId="ADAL" clId="{E11B06E2-6A15-473D-9E44-F725763D8B55}" dt="2024-09-01T22:00:19.629" v="67" actId="1076"/>
          <ac:picMkLst>
            <pc:docMk/>
            <pc:sldMk cId="4142463288" sldId="384"/>
            <ac:picMk id="10" creationId="{D5D587D2-CC65-069F-2DE2-810ADBDADE0C}"/>
          </ac:picMkLst>
        </pc:picChg>
        <pc:picChg chg="del">
          <ac:chgData name="Cheng, Phillip" userId="476eb533-e56d-4ff9-9f61-2a21c8773ada" providerId="ADAL" clId="{E11B06E2-6A15-473D-9E44-F725763D8B55}" dt="2024-09-01T21:59:19.798" v="58" actId="478"/>
          <ac:picMkLst>
            <pc:docMk/>
            <pc:sldMk cId="4142463288" sldId="384"/>
            <ac:picMk id="11" creationId="{EF4A6C28-330E-317F-453E-121ABFFABA1D}"/>
          </ac:picMkLst>
        </pc:picChg>
        <pc:picChg chg="mod">
          <ac:chgData name="Cheng, Phillip" userId="476eb533-e56d-4ff9-9f61-2a21c8773ada" providerId="ADAL" clId="{E11B06E2-6A15-473D-9E44-F725763D8B55}" dt="2024-09-01T21:59:30.299" v="62" actId="1076"/>
          <ac:picMkLst>
            <pc:docMk/>
            <pc:sldMk cId="4142463288" sldId="384"/>
            <ac:picMk id="15" creationId="{5F997A66-5FEE-8051-BBE9-EA15F9FF45CC}"/>
          </ac:picMkLst>
        </pc:picChg>
        <pc:picChg chg="del">
          <ac:chgData name="Cheng, Phillip" userId="476eb533-e56d-4ff9-9f61-2a21c8773ada" providerId="ADAL" clId="{E11B06E2-6A15-473D-9E44-F725763D8B55}" dt="2024-09-01T21:59:05.271" v="54" actId="478"/>
          <ac:picMkLst>
            <pc:docMk/>
            <pc:sldMk cId="4142463288" sldId="384"/>
            <ac:picMk id="17" creationId="{56C6C3ED-D8C9-6811-6F97-02F7CB162020}"/>
          </ac:picMkLst>
        </pc:picChg>
      </pc:sldChg>
      <pc:sldChg chg="addSp delSp modSp mod delAnim">
        <pc:chgData name="Cheng, Phillip" userId="476eb533-e56d-4ff9-9f61-2a21c8773ada" providerId="ADAL" clId="{E11B06E2-6A15-473D-9E44-F725763D8B55}" dt="2024-09-01T22:55:49.233" v="165" actId="1076"/>
        <pc:sldMkLst>
          <pc:docMk/>
          <pc:sldMk cId="466416262" sldId="385"/>
        </pc:sldMkLst>
        <pc:spChg chg="mod">
          <ac:chgData name="Cheng, Phillip" userId="476eb533-e56d-4ff9-9f61-2a21c8773ada" providerId="ADAL" clId="{E11B06E2-6A15-473D-9E44-F725763D8B55}" dt="2024-09-01T22:54:38.429" v="122" actId="20577"/>
          <ac:spMkLst>
            <pc:docMk/>
            <pc:sldMk cId="466416262" sldId="385"/>
            <ac:spMk id="5" creationId="{C0F33FEE-0A68-83B5-6194-1EF83402044F}"/>
          </ac:spMkLst>
        </pc:spChg>
        <pc:spChg chg="add del mod">
          <ac:chgData name="Cheng, Phillip" userId="476eb533-e56d-4ff9-9f61-2a21c8773ada" providerId="ADAL" clId="{E11B06E2-6A15-473D-9E44-F725763D8B55}" dt="2024-09-01T22:55:40.559" v="162" actId="21"/>
          <ac:spMkLst>
            <pc:docMk/>
            <pc:sldMk cId="466416262" sldId="385"/>
            <ac:spMk id="7" creationId="{60B4DD3E-45CD-3467-712B-C9FBCFC46E8C}"/>
          </ac:spMkLst>
        </pc:spChg>
        <pc:spChg chg="add mod">
          <ac:chgData name="Cheng, Phillip" userId="476eb533-e56d-4ff9-9f61-2a21c8773ada" providerId="ADAL" clId="{E11B06E2-6A15-473D-9E44-F725763D8B55}" dt="2024-09-01T22:55:49.233" v="165" actId="1076"/>
          <ac:spMkLst>
            <pc:docMk/>
            <pc:sldMk cId="466416262" sldId="385"/>
            <ac:spMk id="8" creationId="{60B4DD3E-45CD-3467-712B-C9FBCFC46E8C}"/>
          </ac:spMkLst>
        </pc:spChg>
        <pc:picChg chg="del">
          <ac:chgData name="Cheng, Phillip" userId="476eb533-e56d-4ff9-9f61-2a21c8773ada" providerId="ADAL" clId="{E11B06E2-6A15-473D-9E44-F725763D8B55}" dt="2024-09-01T22:54:13.489" v="74" actId="478"/>
          <ac:picMkLst>
            <pc:docMk/>
            <pc:sldMk cId="466416262" sldId="385"/>
            <ac:picMk id="4" creationId="{2E025D84-1652-EB72-8ADD-E5E468B671E4}"/>
          </ac:picMkLst>
        </pc:picChg>
        <pc:picChg chg="add mod">
          <ac:chgData name="Cheng, Phillip" userId="476eb533-e56d-4ff9-9f61-2a21c8773ada" providerId="ADAL" clId="{E11B06E2-6A15-473D-9E44-F725763D8B55}" dt="2024-09-01T22:55:43.304" v="163" actId="1076"/>
          <ac:picMkLst>
            <pc:docMk/>
            <pc:sldMk cId="466416262" sldId="385"/>
            <ac:picMk id="6" creationId="{35AEC176-1EEC-2BBD-A5F3-0EAA97243B31}"/>
          </ac:picMkLst>
        </pc:picChg>
      </pc:sldChg>
      <pc:sldChg chg="addSp delSp modSp mod delAnim">
        <pc:chgData name="Cheng, Phillip" userId="476eb533-e56d-4ff9-9f61-2a21c8773ada" providerId="ADAL" clId="{E11B06E2-6A15-473D-9E44-F725763D8B55}" dt="2024-09-01T21:54:53.686" v="47" actId="1076"/>
        <pc:sldMkLst>
          <pc:docMk/>
          <pc:sldMk cId="2206511713" sldId="391"/>
        </pc:sldMkLst>
        <pc:spChg chg="mod">
          <ac:chgData name="Cheng, Phillip" userId="476eb533-e56d-4ff9-9f61-2a21c8773ada" providerId="ADAL" clId="{E11B06E2-6A15-473D-9E44-F725763D8B55}" dt="2024-09-01T21:48:53.415" v="38" actId="122"/>
          <ac:spMkLst>
            <pc:docMk/>
            <pc:sldMk cId="2206511713" sldId="391"/>
            <ac:spMk id="5" creationId="{6DB88C93-170D-A55A-1449-421149068448}"/>
          </ac:spMkLst>
        </pc:spChg>
        <pc:picChg chg="del mod">
          <ac:chgData name="Cheng, Phillip" userId="476eb533-e56d-4ff9-9f61-2a21c8773ada" providerId="ADAL" clId="{E11B06E2-6A15-473D-9E44-F725763D8B55}" dt="2024-09-01T21:54:28.411" v="41" actId="478"/>
          <ac:picMkLst>
            <pc:docMk/>
            <pc:sldMk cId="2206511713" sldId="391"/>
            <ac:picMk id="3" creationId="{6FFA370B-3E9F-9B10-D0EA-E5A1EE505E1E}"/>
          </ac:picMkLst>
        </pc:picChg>
        <pc:picChg chg="add mod modCrop">
          <ac:chgData name="Cheng, Phillip" userId="476eb533-e56d-4ff9-9f61-2a21c8773ada" providerId="ADAL" clId="{E11B06E2-6A15-473D-9E44-F725763D8B55}" dt="2024-09-01T21:54:53.686" v="47" actId="1076"/>
          <ac:picMkLst>
            <pc:docMk/>
            <pc:sldMk cId="2206511713" sldId="391"/>
            <ac:picMk id="6" creationId="{DB842DC6-B104-92CA-CBC3-ADA4D8D0CB5B}"/>
          </ac:picMkLst>
        </pc:picChg>
      </pc:sldChg>
    </pc:docChg>
  </pc:docChgLst>
  <pc:docChgLst>
    <pc:chgData name="Cheng, Phillip" userId="476eb533-e56d-4ff9-9f61-2a21c8773ada" providerId="ADAL" clId="{E35376E7-2F68-48DB-9B60-5493D21538FE}"/>
    <pc:docChg chg="modSld">
      <pc:chgData name="Cheng, Phillip" userId="476eb533-e56d-4ff9-9f61-2a21c8773ada" providerId="ADAL" clId="{E35376E7-2F68-48DB-9B60-5493D21538FE}" dt="2022-11-20T20:02:14.678" v="7" actId="692"/>
      <pc:docMkLst>
        <pc:docMk/>
      </pc:docMkLst>
      <pc:sldChg chg="modSp mod">
        <pc:chgData name="Cheng, Phillip" userId="476eb533-e56d-4ff9-9f61-2a21c8773ada" providerId="ADAL" clId="{E35376E7-2F68-48DB-9B60-5493D21538FE}" dt="2022-11-20T20:02:14.678" v="7" actId="692"/>
        <pc:sldMkLst>
          <pc:docMk/>
          <pc:sldMk cId="3290789799" sldId="354"/>
        </pc:sldMkLst>
        <pc:cxnChg chg="mod">
          <ac:chgData name="Cheng, Phillip" userId="476eb533-e56d-4ff9-9f61-2a21c8773ada" providerId="ADAL" clId="{E35376E7-2F68-48DB-9B60-5493D21538FE}" dt="2022-11-20T20:02:09.437" v="5" actId="692"/>
          <ac:cxnSpMkLst>
            <pc:docMk/>
            <pc:sldMk cId="3290789799" sldId="354"/>
            <ac:cxnSpMk id="7" creationId="{A8EA9D84-FE9B-C83C-C588-08085722FF6F}"/>
          </ac:cxnSpMkLst>
        </pc:cxnChg>
        <pc:cxnChg chg="mod">
          <ac:chgData name="Cheng, Phillip" userId="476eb533-e56d-4ff9-9f61-2a21c8773ada" providerId="ADAL" clId="{E35376E7-2F68-48DB-9B60-5493D21538FE}" dt="2022-11-20T20:02:14.678" v="7" actId="692"/>
          <ac:cxnSpMkLst>
            <pc:docMk/>
            <pc:sldMk cId="3290789799" sldId="354"/>
            <ac:cxnSpMk id="9" creationId="{F131C6EF-D106-0F8A-6EF8-E03DA266051E}"/>
          </ac:cxnSpMkLst>
        </pc:cxnChg>
      </pc:sldChg>
      <pc:sldChg chg="modSp mod">
        <pc:chgData name="Cheng, Phillip" userId="476eb533-e56d-4ff9-9f61-2a21c8773ada" providerId="ADAL" clId="{E35376E7-2F68-48DB-9B60-5493D21538FE}" dt="2022-11-20T20:01:55.963" v="3" actId="692"/>
        <pc:sldMkLst>
          <pc:docMk/>
          <pc:sldMk cId="2782662526" sldId="355"/>
        </pc:sldMkLst>
        <pc:cxnChg chg="mod">
          <ac:chgData name="Cheng, Phillip" userId="476eb533-e56d-4ff9-9f61-2a21c8773ada" providerId="ADAL" clId="{E35376E7-2F68-48DB-9B60-5493D21538FE}" dt="2022-11-20T20:01:51.141" v="1" actId="692"/>
          <ac:cxnSpMkLst>
            <pc:docMk/>
            <pc:sldMk cId="2782662526" sldId="355"/>
            <ac:cxnSpMk id="6" creationId="{99F7D619-8147-4A04-97A5-2681B298253B}"/>
          </ac:cxnSpMkLst>
        </pc:cxnChg>
        <pc:cxnChg chg="mod">
          <ac:chgData name="Cheng, Phillip" userId="476eb533-e56d-4ff9-9f61-2a21c8773ada" providerId="ADAL" clId="{E35376E7-2F68-48DB-9B60-5493D21538FE}" dt="2022-11-20T20:01:55.963" v="3" actId="692"/>
          <ac:cxnSpMkLst>
            <pc:docMk/>
            <pc:sldMk cId="2782662526" sldId="355"/>
            <ac:cxnSpMk id="7" creationId="{49968FA6-C78A-26EB-FBA8-08781E6831ED}"/>
          </ac:cxnSpMkLst>
        </pc:cxnChg>
      </pc:sldChg>
    </pc:docChg>
  </pc:docChgLst>
  <pc:docChgLst>
    <pc:chgData name="Cheng, Phillip" userId="476eb533-e56d-4ff9-9f61-2a21c8773ada" providerId="ADAL" clId="{5736779F-B244-4C8A-A937-94D69D769CA1}"/>
    <pc:docChg chg="undo custSel addSld delSld modSld sldOrd addSection modSection">
      <pc:chgData name="Cheng, Phillip" userId="476eb533-e56d-4ff9-9f61-2a21c8773ada" providerId="ADAL" clId="{5736779F-B244-4C8A-A937-94D69D769CA1}" dt="2023-07-01T15:28:13.422" v="12309" actId="20577"/>
      <pc:docMkLst>
        <pc:docMk/>
      </pc:docMkLst>
      <pc:sldChg chg="addSp delSp modSp add mod">
        <pc:chgData name="Cheng, Phillip" userId="476eb533-e56d-4ff9-9f61-2a21c8773ada" providerId="ADAL" clId="{5736779F-B244-4C8A-A937-94D69D769CA1}" dt="2023-07-01T15:22:27.015" v="12167" actId="20577"/>
        <pc:sldMkLst>
          <pc:docMk/>
          <pc:sldMk cId="0" sldId="285"/>
        </pc:sldMkLst>
        <pc:spChg chg="mod">
          <ac:chgData name="Cheng, Phillip" userId="476eb533-e56d-4ff9-9f61-2a21c8773ada" providerId="ADAL" clId="{5736779F-B244-4C8A-A937-94D69D769CA1}" dt="2023-07-01T15:22:27.015" v="12167" actId="20577"/>
          <ac:spMkLst>
            <pc:docMk/>
            <pc:sldMk cId="0" sldId="285"/>
            <ac:spMk id="31747" creationId="{7AE02F54-8201-3575-8BEF-4872D19E9885}"/>
          </ac:spMkLst>
        </pc:spChg>
        <pc:spChg chg="mod">
          <ac:chgData name="Cheng, Phillip" userId="476eb533-e56d-4ff9-9f61-2a21c8773ada" providerId="ADAL" clId="{5736779F-B244-4C8A-A937-94D69D769CA1}" dt="2023-06-26T18:52:18.493" v="11139" actId="20577"/>
          <ac:spMkLst>
            <pc:docMk/>
            <pc:sldMk cId="0" sldId="285"/>
            <ac:spMk id="31748" creationId="{235549AF-B204-B52B-EA8F-8B2115E71635}"/>
          </ac:spMkLst>
        </pc:spChg>
        <pc:spChg chg="mod">
          <ac:chgData name="Cheng, Phillip" userId="476eb533-e56d-4ff9-9f61-2a21c8773ada" providerId="ADAL" clId="{5736779F-B244-4C8A-A937-94D69D769CA1}" dt="2023-06-26T18:52:41.304" v="11142" actId="14100"/>
          <ac:spMkLst>
            <pc:docMk/>
            <pc:sldMk cId="0" sldId="285"/>
            <ac:spMk id="31753" creationId="{35243194-9885-7D4A-E981-5FF9AAB55366}"/>
          </ac:spMkLst>
        </pc:spChg>
        <pc:spChg chg="del mod">
          <ac:chgData name="Cheng, Phillip" userId="476eb533-e56d-4ff9-9f61-2a21c8773ada" providerId="ADAL" clId="{5736779F-B244-4C8A-A937-94D69D769CA1}" dt="2023-06-26T18:55:31.852" v="11149" actId="478"/>
          <ac:spMkLst>
            <pc:docMk/>
            <pc:sldMk cId="0" sldId="285"/>
            <ac:spMk id="31754" creationId="{93AF2FB9-8A23-C970-06B4-D3B9870FC398}"/>
          </ac:spMkLst>
        </pc:spChg>
        <pc:picChg chg="add mod">
          <ac:chgData name="Cheng, Phillip" userId="476eb533-e56d-4ff9-9f61-2a21c8773ada" providerId="ADAL" clId="{5736779F-B244-4C8A-A937-94D69D769CA1}" dt="2023-06-26T18:54:02.050" v="11147" actId="1076"/>
          <ac:picMkLst>
            <pc:docMk/>
            <pc:sldMk cId="0" sldId="285"/>
            <ac:picMk id="3" creationId="{D8B75D8A-30B2-92C7-2CED-A7452AF887D8}"/>
          </ac:picMkLst>
        </pc:picChg>
        <pc:picChg chg="del">
          <ac:chgData name="Cheng, Phillip" userId="476eb533-e56d-4ff9-9f61-2a21c8773ada" providerId="ADAL" clId="{5736779F-B244-4C8A-A937-94D69D769CA1}" dt="2023-06-26T18:54:05.645" v="11148" actId="478"/>
          <ac:picMkLst>
            <pc:docMk/>
            <pc:sldMk cId="0" sldId="285"/>
            <ac:picMk id="31751" creationId="{DC323C1D-6A8A-71C8-0267-AC1153C8BC7C}"/>
          </ac:picMkLst>
        </pc:picChg>
        <pc:picChg chg="del">
          <ac:chgData name="Cheng, Phillip" userId="476eb533-e56d-4ff9-9f61-2a21c8773ada" providerId="ADAL" clId="{5736779F-B244-4C8A-A937-94D69D769CA1}" dt="2023-06-26T18:53:54.797" v="11143" actId="478"/>
          <ac:picMkLst>
            <pc:docMk/>
            <pc:sldMk cId="0" sldId="285"/>
            <ac:picMk id="31763" creationId="{A9DC2569-84A4-2358-6350-F5B988547A60}"/>
          </ac:picMkLst>
        </pc:picChg>
      </pc:sldChg>
      <pc:sldChg chg="modSp add mod ord">
        <pc:chgData name="Cheng, Phillip" userId="476eb533-e56d-4ff9-9f61-2a21c8773ada" providerId="ADAL" clId="{5736779F-B244-4C8A-A937-94D69D769CA1}" dt="2023-06-26T19:01:30.397" v="11732" actId="255"/>
        <pc:sldMkLst>
          <pc:docMk/>
          <pc:sldMk cId="0" sldId="330"/>
        </pc:sldMkLst>
        <pc:spChg chg="mod">
          <ac:chgData name="Cheng, Phillip" userId="476eb533-e56d-4ff9-9f61-2a21c8773ada" providerId="ADAL" clId="{5736779F-B244-4C8A-A937-94D69D769CA1}" dt="2023-06-26T19:01:30.397" v="11732" actId="255"/>
          <ac:spMkLst>
            <pc:docMk/>
            <pc:sldMk cId="0" sldId="330"/>
            <ac:spMk id="7" creationId="{30E18AAE-1038-4C69-B469-C0252474BBF3}"/>
          </ac:spMkLst>
        </pc:spChg>
        <pc:spChg chg="mod">
          <ac:chgData name="Cheng, Phillip" userId="476eb533-e56d-4ff9-9f61-2a21c8773ada" providerId="ADAL" clId="{5736779F-B244-4C8A-A937-94D69D769CA1}" dt="2023-06-23T00:49:27.553" v="60" actId="20577"/>
          <ac:spMkLst>
            <pc:docMk/>
            <pc:sldMk cId="0" sldId="330"/>
            <ac:spMk id="5122" creationId="{00000000-0000-0000-0000-000000000000}"/>
          </ac:spMkLst>
        </pc:spChg>
      </pc:sldChg>
      <pc:sldChg chg="del">
        <pc:chgData name="Cheng, Phillip" userId="476eb533-e56d-4ff9-9f61-2a21c8773ada" providerId="ADAL" clId="{5736779F-B244-4C8A-A937-94D69D769CA1}" dt="2023-06-24T02:57:29.882" v="2780" actId="47"/>
        <pc:sldMkLst>
          <pc:docMk/>
          <pc:sldMk cId="0" sldId="347"/>
        </pc:sldMkLst>
      </pc:sldChg>
      <pc:sldChg chg="addSp modSp add mod">
        <pc:chgData name="Cheng, Phillip" userId="476eb533-e56d-4ff9-9f61-2a21c8773ada" providerId="ADAL" clId="{5736779F-B244-4C8A-A937-94D69D769CA1}" dt="2023-07-01T15:25:43.296" v="12258" actId="20577"/>
        <pc:sldMkLst>
          <pc:docMk/>
          <pc:sldMk cId="130017689" sldId="349"/>
        </pc:sldMkLst>
        <pc:spChg chg="add mod">
          <ac:chgData name="Cheng, Phillip" userId="476eb533-e56d-4ff9-9f61-2a21c8773ada" providerId="ADAL" clId="{5736779F-B244-4C8A-A937-94D69D769CA1}" dt="2023-07-01T15:25:43.296" v="12258" actId="20577"/>
          <ac:spMkLst>
            <pc:docMk/>
            <pc:sldMk cId="130017689" sldId="349"/>
            <ac:spMk id="2" creationId="{ACF92919-37BA-41A8-D7BD-56EFB873A05B}"/>
          </ac:spMkLst>
        </pc:spChg>
        <pc:spChg chg="mod">
          <ac:chgData name="Cheng, Phillip" userId="476eb533-e56d-4ff9-9f61-2a21c8773ada" providerId="ADAL" clId="{5736779F-B244-4C8A-A937-94D69D769CA1}" dt="2023-06-24T00:32:36.354" v="1575" actId="1038"/>
          <ac:spMkLst>
            <pc:docMk/>
            <pc:sldMk cId="130017689" sldId="349"/>
            <ac:spMk id="3" creationId="{866A913A-B22A-8F61-57F0-0CAB101AB665}"/>
          </ac:spMkLst>
        </pc:spChg>
        <pc:spChg chg="mod">
          <ac:chgData name="Cheng, Phillip" userId="476eb533-e56d-4ff9-9f61-2a21c8773ada" providerId="ADAL" clId="{5736779F-B244-4C8A-A937-94D69D769CA1}" dt="2023-06-24T00:32:36.354" v="1575" actId="1038"/>
          <ac:spMkLst>
            <pc:docMk/>
            <pc:sldMk cId="130017689" sldId="349"/>
            <ac:spMk id="4" creationId="{65606FB4-1C32-BF6C-905F-69DE9449BF8A}"/>
          </ac:spMkLst>
        </pc:spChg>
        <pc:spChg chg="mod">
          <ac:chgData name="Cheng, Phillip" userId="476eb533-e56d-4ff9-9f61-2a21c8773ada" providerId="ADAL" clId="{5736779F-B244-4C8A-A937-94D69D769CA1}" dt="2023-06-24T14:39:27.735" v="3931" actId="20577"/>
          <ac:spMkLst>
            <pc:docMk/>
            <pc:sldMk cId="130017689" sldId="349"/>
            <ac:spMk id="5" creationId="{D1AE5E53-0E3C-A530-CB44-46E6FC1625A8}"/>
          </ac:spMkLst>
        </pc:spChg>
        <pc:spChg chg="add mod">
          <ac:chgData name="Cheng, Phillip" userId="476eb533-e56d-4ff9-9f61-2a21c8773ada" providerId="ADAL" clId="{5736779F-B244-4C8A-A937-94D69D769CA1}" dt="2023-06-24T20:11:47.913" v="5554" actId="6549"/>
          <ac:spMkLst>
            <pc:docMk/>
            <pc:sldMk cId="130017689" sldId="349"/>
            <ac:spMk id="6" creationId="{7D4B5EBC-3F43-362E-91C5-E9146F12C3EA}"/>
          </ac:spMkLst>
        </pc:spChg>
        <pc:picChg chg="mod">
          <ac:chgData name="Cheng, Phillip" userId="476eb533-e56d-4ff9-9f61-2a21c8773ada" providerId="ADAL" clId="{5736779F-B244-4C8A-A937-94D69D769CA1}" dt="2023-06-24T00:32:36.354" v="1575" actId="1038"/>
          <ac:picMkLst>
            <pc:docMk/>
            <pc:sldMk cId="130017689" sldId="349"/>
            <ac:picMk id="7" creationId="{867E85A0-5D30-4342-9253-D891DC65978B}"/>
          </ac:picMkLst>
        </pc:picChg>
      </pc:sldChg>
      <pc:sldChg chg="addSp modSp add del mod">
        <pc:chgData name="Cheng, Phillip" userId="476eb533-e56d-4ff9-9f61-2a21c8773ada" providerId="ADAL" clId="{5736779F-B244-4C8A-A937-94D69D769CA1}" dt="2023-06-24T00:36:45.330" v="1802" actId="47"/>
        <pc:sldMkLst>
          <pc:docMk/>
          <pc:sldMk cId="3195905620" sldId="350"/>
        </pc:sldMkLst>
        <pc:spChg chg="add mod">
          <ac:chgData name="Cheng, Phillip" userId="476eb533-e56d-4ff9-9f61-2a21c8773ada" providerId="ADAL" clId="{5736779F-B244-4C8A-A937-94D69D769CA1}" dt="2023-06-24T00:34:13.953" v="1728"/>
          <ac:spMkLst>
            <pc:docMk/>
            <pc:sldMk cId="3195905620" sldId="350"/>
            <ac:spMk id="3" creationId="{17630562-EB23-4879-88D2-B0936BB97939}"/>
          </ac:spMkLst>
        </pc:spChg>
        <pc:spChg chg="add mod">
          <ac:chgData name="Cheng, Phillip" userId="476eb533-e56d-4ff9-9f61-2a21c8773ada" providerId="ADAL" clId="{5736779F-B244-4C8A-A937-94D69D769CA1}" dt="2023-06-24T00:34:20.746" v="1729"/>
          <ac:spMkLst>
            <pc:docMk/>
            <pc:sldMk cId="3195905620" sldId="350"/>
            <ac:spMk id="4" creationId="{6EFE9169-B92C-640D-0A09-5EB12557E8EB}"/>
          </ac:spMkLst>
        </pc:spChg>
        <pc:spChg chg="add mod">
          <ac:chgData name="Cheng, Phillip" userId="476eb533-e56d-4ff9-9f61-2a21c8773ada" providerId="ADAL" clId="{5736779F-B244-4C8A-A937-94D69D769CA1}" dt="2023-06-24T00:36:17.802" v="1801" actId="20577"/>
          <ac:spMkLst>
            <pc:docMk/>
            <pc:sldMk cId="3195905620" sldId="350"/>
            <ac:spMk id="6" creationId="{AC44ED86-AFBE-2983-8A60-43E20568C41F}"/>
          </ac:spMkLst>
        </pc:spChg>
        <pc:picChg chg="mod">
          <ac:chgData name="Cheng, Phillip" userId="476eb533-e56d-4ff9-9f61-2a21c8773ada" providerId="ADAL" clId="{5736779F-B244-4C8A-A937-94D69D769CA1}" dt="2023-06-24T00:34:05.743" v="1727" actId="1038"/>
          <ac:picMkLst>
            <pc:docMk/>
            <pc:sldMk cId="3195905620" sldId="350"/>
            <ac:picMk id="5" creationId="{04393567-CB84-4FE8-8B17-AE2C262C98D7}"/>
          </ac:picMkLst>
        </pc:picChg>
      </pc:sldChg>
      <pc:sldChg chg="del">
        <pc:chgData name="Cheng, Phillip" userId="476eb533-e56d-4ff9-9f61-2a21c8773ada" providerId="ADAL" clId="{5736779F-B244-4C8A-A937-94D69D769CA1}" dt="2023-06-24T00:46:38.401" v="2116" actId="47"/>
        <pc:sldMkLst>
          <pc:docMk/>
          <pc:sldMk cId="3631797595" sldId="351"/>
        </pc:sldMkLst>
      </pc:sldChg>
      <pc:sldChg chg="addSp modSp add mod ord">
        <pc:chgData name="Cheng, Phillip" userId="476eb533-e56d-4ff9-9f61-2a21c8773ada" providerId="ADAL" clId="{5736779F-B244-4C8A-A937-94D69D769CA1}" dt="2023-06-26T15:38:34.014" v="9149" actId="14100"/>
        <pc:sldMkLst>
          <pc:docMk/>
          <pc:sldMk cId="424352263" sldId="353"/>
        </pc:sldMkLst>
        <pc:spChg chg="add mod">
          <ac:chgData name="Cheng, Phillip" userId="476eb533-e56d-4ff9-9f61-2a21c8773ada" providerId="ADAL" clId="{5736779F-B244-4C8A-A937-94D69D769CA1}" dt="2023-06-26T03:53:49.937" v="9015" actId="14100"/>
          <ac:spMkLst>
            <pc:docMk/>
            <pc:sldMk cId="424352263" sldId="353"/>
            <ac:spMk id="4" creationId="{CF68763D-83E2-A912-D58B-DF7D361D1BAC}"/>
          </ac:spMkLst>
        </pc:spChg>
        <pc:spChg chg="add mod">
          <ac:chgData name="Cheng, Phillip" userId="476eb533-e56d-4ff9-9f61-2a21c8773ada" providerId="ADAL" clId="{5736779F-B244-4C8A-A937-94D69D769CA1}" dt="2023-06-26T03:47:41.100" v="8884" actId="20577"/>
          <ac:spMkLst>
            <pc:docMk/>
            <pc:sldMk cId="424352263" sldId="353"/>
            <ac:spMk id="5" creationId="{F6D6966E-9EC8-BADE-5D07-4384C9FB333E}"/>
          </ac:spMkLst>
        </pc:spChg>
        <pc:spChg chg="add mod">
          <ac:chgData name="Cheng, Phillip" userId="476eb533-e56d-4ff9-9f61-2a21c8773ada" providerId="ADAL" clId="{5736779F-B244-4C8A-A937-94D69D769CA1}" dt="2023-06-26T15:38:34.014" v="9149" actId="14100"/>
          <ac:spMkLst>
            <pc:docMk/>
            <pc:sldMk cId="424352263" sldId="353"/>
            <ac:spMk id="6" creationId="{4B60DBB6-6BBB-C01D-AB1B-7FFA55FDF956}"/>
          </ac:spMkLst>
        </pc:spChg>
        <pc:spChg chg="add mod">
          <ac:chgData name="Cheng, Phillip" userId="476eb533-e56d-4ff9-9f61-2a21c8773ada" providerId="ADAL" clId="{5736779F-B244-4C8A-A937-94D69D769CA1}" dt="2023-06-24T14:40:14.494" v="3944" actId="20577"/>
          <ac:spMkLst>
            <pc:docMk/>
            <pc:sldMk cId="424352263" sldId="353"/>
            <ac:spMk id="7" creationId="{02CD4C28-6F5A-47E7-1A52-33ADF4EB3C3E}"/>
          </ac:spMkLst>
        </pc:spChg>
        <pc:picChg chg="mod modCrop">
          <ac:chgData name="Cheng, Phillip" userId="476eb533-e56d-4ff9-9f61-2a21c8773ada" providerId="ADAL" clId="{5736779F-B244-4C8A-A937-94D69D769CA1}" dt="2023-06-24T02:57:02.261" v="2779" actId="732"/>
          <ac:picMkLst>
            <pc:docMk/>
            <pc:sldMk cId="424352263" sldId="353"/>
            <ac:picMk id="3" creationId="{07792A57-8164-5C84-9AAE-3432BD7ED7E2}"/>
          </ac:picMkLst>
        </pc:picChg>
      </pc:sldChg>
      <pc:sldChg chg="addSp delSp modSp add mod ord">
        <pc:chgData name="Cheng, Phillip" userId="476eb533-e56d-4ff9-9f61-2a21c8773ada" providerId="ADAL" clId="{5736779F-B244-4C8A-A937-94D69D769CA1}" dt="2023-06-25T23:24:33.778" v="7410" actId="14100"/>
        <pc:sldMkLst>
          <pc:docMk/>
          <pc:sldMk cId="3210766631" sldId="357"/>
        </pc:sldMkLst>
        <pc:spChg chg="mod">
          <ac:chgData name="Cheng, Phillip" userId="476eb533-e56d-4ff9-9f61-2a21c8773ada" providerId="ADAL" clId="{5736779F-B244-4C8A-A937-94D69D769CA1}" dt="2023-06-25T23:22:39.712" v="7368" actId="20577"/>
          <ac:spMkLst>
            <pc:docMk/>
            <pc:sldMk cId="3210766631" sldId="357"/>
            <ac:spMk id="2" creationId="{B47D136F-1349-C0EA-6C41-BFA53249494C}"/>
          </ac:spMkLst>
        </pc:spChg>
        <pc:spChg chg="add mod">
          <ac:chgData name="Cheng, Phillip" userId="476eb533-e56d-4ff9-9f61-2a21c8773ada" providerId="ADAL" clId="{5736779F-B244-4C8A-A937-94D69D769CA1}" dt="2023-06-23T23:47:20.754" v="1049" actId="1076"/>
          <ac:spMkLst>
            <pc:docMk/>
            <pc:sldMk cId="3210766631" sldId="357"/>
            <ac:spMk id="3" creationId="{F5B7315B-816A-CA56-045C-4DC20F2E7D04}"/>
          </ac:spMkLst>
        </pc:spChg>
        <pc:spChg chg="add mod">
          <ac:chgData name="Cheng, Phillip" userId="476eb533-e56d-4ff9-9f61-2a21c8773ada" providerId="ADAL" clId="{5736779F-B244-4C8A-A937-94D69D769CA1}" dt="2023-06-24T00:09:25.878" v="1202" actId="20577"/>
          <ac:spMkLst>
            <pc:docMk/>
            <pc:sldMk cId="3210766631" sldId="357"/>
            <ac:spMk id="8" creationId="{D6AC8B88-6D4A-870B-1B57-7095DD20701F}"/>
          </ac:spMkLst>
        </pc:spChg>
        <pc:spChg chg="add mod">
          <ac:chgData name="Cheng, Phillip" userId="476eb533-e56d-4ff9-9f61-2a21c8773ada" providerId="ADAL" clId="{5736779F-B244-4C8A-A937-94D69D769CA1}" dt="2023-06-24T20:11:27.932" v="5553" actId="1076"/>
          <ac:spMkLst>
            <pc:docMk/>
            <pc:sldMk cId="3210766631" sldId="357"/>
            <ac:spMk id="12" creationId="{08B2FCE9-F637-DB6A-308B-74548A7A6D4F}"/>
          </ac:spMkLst>
        </pc:spChg>
        <pc:spChg chg="add mod">
          <ac:chgData name="Cheng, Phillip" userId="476eb533-e56d-4ff9-9f61-2a21c8773ada" providerId="ADAL" clId="{5736779F-B244-4C8A-A937-94D69D769CA1}" dt="2023-06-25T23:24:33.778" v="7410" actId="14100"/>
          <ac:spMkLst>
            <pc:docMk/>
            <pc:sldMk cId="3210766631" sldId="357"/>
            <ac:spMk id="13" creationId="{A47C7998-830A-5B53-BC6E-5A7542A24A4A}"/>
          </ac:spMkLst>
        </pc:spChg>
        <pc:spChg chg="add mod">
          <ac:chgData name="Cheng, Phillip" userId="476eb533-e56d-4ff9-9f61-2a21c8773ada" providerId="ADAL" clId="{5736779F-B244-4C8A-A937-94D69D769CA1}" dt="2023-06-24T19:55:56.789" v="5079" actId="1076"/>
          <ac:spMkLst>
            <pc:docMk/>
            <pc:sldMk cId="3210766631" sldId="357"/>
            <ac:spMk id="14" creationId="{56FF220F-BFAF-704E-3032-2ED577EC6A6D}"/>
          </ac:spMkLst>
        </pc:spChg>
        <pc:spChg chg="add del mod">
          <ac:chgData name="Cheng, Phillip" userId="476eb533-e56d-4ff9-9f61-2a21c8773ada" providerId="ADAL" clId="{5736779F-B244-4C8A-A937-94D69D769CA1}" dt="2023-06-24T00:10:22.915" v="1283" actId="478"/>
          <ac:spMkLst>
            <pc:docMk/>
            <pc:sldMk cId="3210766631" sldId="357"/>
            <ac:spMk id="14" creationId="{B5F350D7-4B01-E3AD-DAFF-55F449A58FB6}"/>
          </ac:spMkLst>
        </pc:spChg>
        <pc:spChg chg="add mod">
          <ac:chgData name="Cheng, Phillip" userId="476eb533-e56d-4ff9-9f61-2a21c8773ada" providerId="ADAL" clId="{5736779F-B244-4C8A-A937-94D69D769CA1}" dt="2023-06-24T20:11:27.085" v="5552" actId="1076"/>
          <ac:spMkLst>
            <pc:docMk/>
            <pc:sldMk cId="3210766631" sldId="357"/>
            <ac:spMk id="16" creationId="{3FF43027-96A7-2DC8-47A2-19E723FD78F9}"/>
          </ac:spMkLst>
        </pc:spChg>
        <pc:spChg chg="add mod">
          <ac:chgData name="Cheng, Phillip" userId="476eb533-e56d-4ff9-9f61-2a21c8773ada" providerId="ADAL" clId="{5736779F-B244-4C8A-A937-94D69D769CA1}" dt="2023-06-24T03:38:59.561" v="2936" actId="1076"/>
          <ac:spMkLst>
            <pc:docMk/>
            <pc:sldMk cId="3210766631" sldId="357"/>
            <ac:spMk id="17" creationId="{5998074E-3080-569D-D107-DC9E4932B3FB}"/>
          </ac:spMkLst>
        </pc:spChg>
        <pc:picChg chg="mod">
          <ac:chgData name="Cheng, Phillip" userId="476eb533-e56d-4ff9-9f61-2a21c8773ada" providerId="ADAL" clId="{5736779F-B244-4C8A-A937-94D69D769CA1}" dt="2023-06-24T19:54:51.317" v="5069" actId="1035"/>
          <ac:picMkLst>
            <pc:docMk/>
            <pc:sldMk cId="3210766631" sldId="357"/>
            <ac:picMk id="4" creationId="{7520066B-7072-013E-49B0-2C5A434D612A}"/>
          </ac:picMkLst>
        </pc:picChg>
        <pc:picChg chg="mod">
          <ac:chgData name="Cheng, Phillip" userId="476eb533-e56d-4ff9-9f61-2a21c8773ada" providerId="ADAL" clId="{5736779F-B244-4C8A-A937-94D69D769CA1}" dt="2023-06-23T23:46:46.951" v="1047" actId="1035"/>
          <ac:picMkLst>
            <pc:docMk/>
            <pc:sldMk cId="3210766631" sldId="357"/>
            <ac:picMk id="5" creationId="{8DD74A14-762C-FC9E-EC98-32CFCFFD7499}"/>
          </ac:picMkLst>
        </pc:picChg>
        <pc:cxnChg chg="mod">
          <ac:chgData name="Cheng, Phillip" userId="476eb533-e56d-4ff9-9f61-2a21c8773ada" providerId="ADAL" clId="{5736779F-B244-4C8A-A937-94D69D769CA1}" dt="2023-06-23T23:48:57.370" v="1080" actId="692"/>
          <ac:cxnSpMkLst>
            <pc:docMk/>
            <pc:sldMk cId="3210766631" sldId="357"/>
            <ac:cxnSpMk id="6" creationId="{37903912-7585-CA47-A0E7-82CC9AE9C1B7}"/>
          </ac:cxnSpMkLst>
        </pc:cxnChg>
        <pc:cxnChg chg="add mod">
          <ac:chgData name="Cheng, Phillip" userId="476eb533-e56d-4ff9-9f61-2a21c8773ada" providerId="ADAL" clId="{5736779F-B244-4C8A-A937-94D69D769CA1}" dt="2023-06-24T19:55:38.486" v="5075" actId="14100"/>
          <ac:cxnSpMkLst>
            <pc:docMk/>
            <pc:sldMk cId="3210766631" sldId="357"/>
            <ac:cxnSpMk id="9" creationId="{E673F1AC-A24B-1292-B250-C03BE732F549}"/>
          </ac:cxnSpMkLst>
        </pc:cxnChg>
        <pc:cxnChg chg="del">
          <ac:chgData name="Cheng, Phillip" userId="476eb533-e56d-4ff9-9f61-2a21c8773ada" providerId="ADAL" clId="{5736779F-B244-4C8A-A937-94D69D769CA1}" dt="2023-06-23T23:49:13.487" v="1081" actId="478"/>
          <ac:cxnSpMkLst>
            <pc:docMk/>
            <pc:sldMk cId="3210766631" sldId="357"/>
            <ac:cxnSpMk id="10" creationId="{F8BAAA4B-17E7-3412-217D-802093E807AB}"/>
          </ac:cxnSpMkLst>
        </pc:cxnChg>
      </pc:sldChg>
      <pc:sldChg chg="addSp modSp mod">
        <pc:chgData name="Cheng, Phillip" userId="476eb533-e56d-4ff9-9f61-2a21c8773ada" providerId="ADAL" clId="{5736779F-B244-4C8A-A937-94D69D769CA1}" dt="2023-06-24T20:09:06.092" v="5483" actId="1035"/>
        <pc:sldMkLst>
          <pc:docMk/>
          <pc:sldMk cId="1557680142" sldId="368"/>
        </pc:sldMkLst>
        <pc:spChg chg="mod">
          <ac:chgData name="Cheng, Phillip" userId="476eb533-e56d-4ff9-9f61-2a21c8773ada" providerId="ADAL" clId="{5736779F-B244-4C8A-A937-94D69D769CA1}" dt="2023-06-24T01:26:41.946" v="2341" actId="20577"/>
          <ac:spMkLst>
            <pc:docMk/>
            <pc:sldMk cId="1557680142" sldId="368"/>
            <ac:spMk id="2" creationId="{B05CF8E3-BF20-DBFC-6B8A-1FCFE21F30A5}"/>
          </ac:spMkLst>
        </pc:spChg>
        <pc:spChg chg="add mod">
          <ac:chgData name="Cheng, Phillip" userId="476eb533-e56d-4ff9-9f61-2a21c8773ada" providerId="ADAL" clId="{5736779F-B244-4C8A-A937-94D69D769CA1}" dt="2023-06-24T20:09:06.092" v="5483" actId="1035"/>
          <ac:spMkLst>
            <pc:docMk/>
            <pc:sldMk cId="1557680142" sldId="368"/>
            <ac:spMk id="4" creationId="{B97E7BF9-937A-8337-2FC4-3C518B95734C}"/>
          </ac:spMkLst>
        </pc:spChg>
        <pc:spChg chg="mod">
          <ac:chgData name="Cheng, Phillip" userId="476eb533-e56d-4ff9-9f61-2a21c8773ada" providerId="ADAL" clId="{5736779F-B244-4C8A-A937-94D69D769CA1}" dt="2023-06-24T02:54:58.863" v="2759" actId="6549"/>
          <ac:spMkLst>
            <pc:docMk/>
            <pc:sldMk cId="1557680142" sldId="368"/>
            <ac:spMk id="23" creationId="{7FB2F3D5-8878-62C7-3A80-E18BC998CD21}"/>
          </ac:spMkLst>
        </pc:spChg>
      </pc:sldChg>
      <pc:sldChg chg="modSp mod ord">
        <pc:chgData name="Cheng, Phillip" userId="476eb533-e56d-4ff9-9f61-2a21c8773ada" providerId="ADAL" clId="{5736779F-B244-4C8A-A937-94D69D769CA1}" dt="2023-06-26T15:39:28.912" v="9158" actId="114"/>
        <pc:sldMkLst>
          <pc:docMk/>
          <pc:sldMk cId="1034626525" sldId="369"/>
        </pc:sldMkLst>
        <pc:spChg chg="mod">
          <ac:chgData name="Cheng, Phillip" userId="476eb533-e56d-4ff9-9f61-2a21c8773ada" providerId="ADAL" clId="{5736779F-B244-4C8A-A937-94D69D769CA1}" dt="2023-06-24T01:26:50.557" v="2343" actId="20577"/>
          <ac:spMkLst>
            <pc:docMk/>
            <pc:sldMk cId="1034626525" sldId="369"/>
            <ac:spMk id="2" creationId="{85B6DA6A-BC1F-3079-68BE-9DD9A591FB5C}"/>
          </ac:spMkLst>
        </pc:spChg>
        <pc:spChg chg="mod">
          <ac:chgData name="Cheng, Phillip" userId="476eb533-e56d-4ff9-9f61-2a21c8773ada" providerId="ADAL" clId="{5736779F-B244-4C8A-A937-94D69D769CA1}" dt="2023-06-26T15:39:28.912" v="9158" actId="114"/>
          <ac:spMkLst>
            <pc:docMk/>
            <pc:sldMk cId="1034626525" sldId="369"/>
            <ac:spMk id="3" creationId="{C416B081-109B-57E7-4710-DDC1630790F8}"/>
          </ac:spMkLst>
        </pc:spChg>
        <pc:spChg chg="mod">
          <ac:chgData name="Cheng, Phillip" userId="476eb533-e56d-4ff9-9f61-2a21c8773ada" providerId="ADAL" clId="{5736779F-B244-4C8A-A937-94D69D769CA1}" dt="2023-06-26T03:24:11.151" v="8310" actId="14100"/>
          <ac:spMkLst>
            <pc:docMk/>
            <pc:sldMk cId="1034626525" sldId="369"/>
            <ac:spMk id="8" creationId="{A87AE364-5E09-9810-3332-23C3B2092038}"/>
          </ac:spMkLst>
        </pc:spChg>
        <pc:spChg chg="mod">
          <ac:chgData name="Cheng, Phillip" userId="476eb533-e56d-4ff9-9f61-2a21c8773ada" providerId="ADAL" clId="{5736779F-B244-4C8A-A937-94D69D769CA1}" dt="2023-06-26T03:34:36.412" v="8389" actId="14100"/>
          <ac:spMkLst>
            <pc:docMk/>
            <pc:sldMk cId="1034626525" sldId="369"/>
            <ac:spMk id="13" creationId="{8B02CDA2-829C-1CE2-FAD7-A2082B5B2443}"/>
          </ac:spMkLst>
        </pc:spChg>
        <pc:picChg chg="mod">
          <ac:chgData name="Cheng, Phillip" userId="476eb533-e56d-4ff9-9f61-2a21c8773ada" providerId="ADAL" clId="{5736779F-B244-4C8A-A937-94D69D769CA1}" dt="2023-06-24T20:01:00.701" v="5450" actId="1035"/>
          <ac:picMkLst>
            <pc:docMk/>
            <pc:sldMk cId="1034626525" sldId="369"/>
            <ac:picMk id="5" creationId="{7BEA5B47-4899-1571-C09A-B00A962CA396}"/>
          </ac:picMkLst>
        </pc:picChg>
        <pc:picChg chg="mod">
          <ac:chgData name="Cheng, Phillip" userId="476eb533-e56d-4ff9-9f61-2a21c8773ada" providerId="ADAL" clId="{5736779F-B244-4C8A-A937-94D69D769CA1}" dt="2023-06-24T20:01:00.701" v="5450" actId="1035"/>
          <ac:picMkLst>
            <pc:docMk/>
            <pc:sldMk cId="1034626525" sldId="369"/>
            <ac:picMk id="11" creationId="{8B0C6C64-96FE-56A1-3CA4-DD8106B026DC}"/>
          </ac:picMkLst>
        </pc:picChg>
      </pc:sldChg>
      <pc:sldChg chg="addSp delSp modSp mod ord">
        <pc:chgData name="Cheng, Phillip" userId="476eb533-e56d-4ff9-9f61-2a21c8773ada" providerId="ADAL" clId="{5736779F-B244-4C8A-A937-94D69D769CA1}" dt="2023-06-26T15:37:14.567" v="9147" actId="20577"/>
        <pc:sldMkLst>
          <pc:docMk/>
          <pc:sldMk cId="1814228087" sldId="370"/>
        </pc:sldMkLst>
        <pc:spChg chg="mod">
          <ac:chgData name="Cheng, Phillip" userId="476eb533-e56d-4ff9-9f61-2a21c8773ada" providerId="ADAL" clId="{5736779F-B244-4C8A-A937-94D69D769CA1}" dt="2023-06-26T15:37:14.567" v="9147" actId="20577"/>
          <ac:spMkLst>
            <pc:docMk/>
            <pc:sldMk cId="1814228087" sldId="370"/>
            <ac:spMk id="2" creationId="{B47D136F-1349-C0EA-6C41-BFA53249494C}"/>
          </ac:spMkLst>
        </pc:spChg>
        <pc:spChg chg="add del mod">
          <ac:chgData name="Cheng, Phillip" userId="476eb533-e56d-4ff9-9f61-2a21c8773ada" providerId="ADAL" clId="{5736779F-B244-4C8A-A937-94D69D769CA1}" dt="2023-06-24T03:39:16.596" v="2938" actId="21"/>
          <ac:spMkLst>
            <pc:docMk/>
            <pc:sldMk cId="1814228087" sldId="370"/>
            <ac:spMk id="6" creationId="{34C7C5BC-46AC-DC88-1400-99DC7E09DB69}"/>
          </ac:spMkLst>
        </pc:spChg>
      </pc:sldChg>
      <pc:sldChg chg="addSp delSp modSp mod">
        <pc:chgData name="Cheng, Phillip" userId="476eb533-e56d-4ff9-9f61-2a21c8773ada" providerId="ADAL" clId="{5736779F-B244-4C8A-A937-94D69D769CA1}" dt="2023-06-26T01:41:21.012" v="7977" actId="20577"/>
        <pc:sldMkLst>
          <pc:docMk/>
          <pc:sldMk cId="1161639104" sldId="371"/>
        </pc:sldMkLst>
        <pc:spChg chg="mod">
          <ac:chgData name="Cheng, Phillip" userId="476eb533-e56d-4ff9-9f61-2a21c8773ada" providerId="ADAL" clId="{5736779F-B244-4C8A-A937-94D69D769CA1}" dt="2023-06-26T01:41:21.012" v="7977" actId="20577"/>
          <ac:spMkLst>
            <pc:docMk/>
            <pc:sldMk cId="1161639104" sldId="371"/>
            <ac:spMk id="6" creationId="{8701980B-E90F-2EC8-3A77-BC40BB2DA2E2}"/>
          </ac:spMkLst>
        </pc:spChg>
        <pc:spChg chg="add mod">
          <ac:chgData name="Cheng, Phillip" userId="476eb533-e56d-4ff9-9f61-2a21c8773ada" providerId="ADAL" clId="{5736779F-B244-4C8A-A937-94D69D769CA1}" dt="2023-06-24T20:31:57.373" v="5860" actId="1037"/>
          <ac:spMkLst>
            <pc:docMk/>
            <pc:sldMk cId="1161639104" sldId="371"/>
            <ac:spMk id="9" creationId="{82ADB1D7-AE23-0962-DDFA-AD67768DB25A}"/>
          </ac:spMkLst>
        </pc:spChg>
        <pc:spChg chg="add mod">
          <ac:chgData name="Cheng, Phillip" userId="476eb533-e56d-4ff9-9f61-2a21c8773ada" providerId="ADAL" clId="{5736779F-B244-4C8A-A937-94D69D769CA1}" dt="2023-06-24T20:32:06.364" v="5865" actId="1036"/>
          <ac:spMkLst>
            <pc:docMk/>
            <pc:sldMk cId="1161639104" sldId="371"/>
            <ac:spMk id="10" creationId="{4F114973-E10B-92AF-77D1-5C484F6F5E7B}"/>
          </ac:spMkLst>
        </pc:spChg>
        <pc:spChg chg="add mod">
          <ac:chgData name="Cheng, Phillip" userId="476eb533-e56d-4ff9-9f61-2a21c8773ada" providerId="ADAL" clId="{5736779F-B244-4C8A-A937-94D69D769CA1}" dt="2023-06-24T20:31:57.373" v="5860" actId="1037"/>
          <ac:spMkLst>
            <pc:docMk/>
            <pc:sldMk cId="1161639104" sldId="371"/>
            <ac:spMk id="11" creationId="{0C3C8CD4-A403-5341-1C7E-47F8CF503092}"/>
          </ac:spMkLst>
        </pc:spChg>
        <pc:picChg chg="add mod">
          <ac:chgData name="Cheng, Phillip" userId="476eb533-e56d-4ff9-9f61-2a21c8773ada" providerId="ADAL" clId="{5736779F-B244-4C8A-A937-94D69D769CA1}" dt="2023-06-24T20:31:45.314" v="5842" actId="1076"/>
          <ac:picMkLst>
            <pc:docMk/>
            <pc:sldMk cId="1161639104" sldId="371"/>
            <ac:picMk id="4" creationId="{DF73B5D1-96AA-4B46-6F26-5C390C1F8CB0}"/>
          </ac:picMkLst>
        </pc:picChg>
        <pc:picChg chg="del">
          <ac:chgData name="Cheng, Phillip" userId="476eb533-e56d-4ff9-9f61-2a21c8773ada" providerId="ADAL" clId="{5736779F-B244-4C8A-A937-94D69D769CA1}" dt="2023-06-24T20:26:36.845" v="5805" actId="478"/>
          <ac:picMkLst>
            <pc:docMk/>
            <pc:sldMk cId="1161639104" sldId="371"/>
            <ac:picMk id="5" creationId="{4F7B28A2-25FF-BF5A-88A9-41F1D36004F9}"/>
          </ac:picMkLst>
        </pc:picChg>
        <pc:picChg chg="add mod">
          <ac:chgData name="Cheng, Phillip" userId="476eb533-e56d-4ff9-9f61-2a21c8773ada" providerId="ADAL" clId="{5736779F-B244-4C8A-A937-94D69D769CA1}" dt="2023-06-24T20:31:57.373" v="5860" actId="1037"/>
          <ac:picMkLst>
            <pc:docMk/>
            <pc:sldMk cId="1161639104" sldId="371"/>
            <ac:picMk id="8" creationId="{31446F78-0C1E-7140-3192-ADC6EB295970}"/>
          </ac:picMkLst>
        </pc:picChg>
        <pc:picChg chg="add del mod">
          <ac:chgData name="Cheng, Phillip" userId="476eb533-e56d-4ff9-9f61-2a21c8773ada" providerId="ADAL" clId="{5736779F-B244-4C8A-A937-94D69D769CA1}" dt="2023-06-24T20:31:36.548" v="5839" actId="478"/>
          <ac:picMkLst>
            <pc:docMk/>
            <pc:sldMk cId="1161639104" sldId="371"/>
            <ac:picMk id="13" creationId="{824FBBF3-9181-B6E1-B42D-81AB57603559}"/>
          </ac:picMkLst>
        </pc:picChg>
      </pc:sldChg>
      <pc:sldChg chg="addSp modSp new mod">
        <pc:chgData name="Cheng, Phillip" userId="476eb533-e56d-4ff9-9f61-2a21c8773ada" providerId="ADAL" clId="{5736779F-B244-4C8A-A937-94D69D769CA1}" dt="2023-06-24T14:31:18.949" v="3789" actId="255"/>
        <pc:sldMkLst>
          <pc:docMk/>
          <pc:sldMk cId="3208756740" sldId="372"/>
        </pc:sldMkLst>
        <pc:spChg chg="mod">
          <ac:chgData name="Cheng, Phillip" userId="476eb533-e56d-4ff9-9f61-2a21c8773ada" providerId="ADAL" clId="{5736779F-B244-4C8A-A937-94D69D769CA1}" dt="2023-06-23T00:50:33.867" v="91" actId="20577"/>
          <ac:spMkLst>
            <pc:docMk/>
            <pc:sldMk cId="3208756740" sldId="372"/>
            <ac:spMk id="2" creationId="{043FF422-4DAE-D942-E8B9-3B4EF4B9135D}"/>
          </ac:spMkLst>
        </pc:spChg>
        <pc:spChg chg="mod">
          <ac:chgData name="Cheng, Phillip" userId="476eb533-e56d-4ff9-9f61-2a21c8773ada" providerId="ADAL" clId="{5736779F-B244-4C8A-A937-94D69D769CA1}" dt="2023-06-24T14:31:18.949" v="3789" actId="255"/>
          <ac:spMkLst>
            <pc:docMk/>
            <pc:sldMk cId="3208756740" sldId="372"/>
            <ac:spMk id="3" creationId="{FD74C37B-810A-85F4-69AF-67F083CBE2F1}"/>
          </ac:spMkLst>
        </pc:spChg>
        <pc:spChg chg="add mod">
          <ac:chgData name="Cheng, Phillip" userId="476eb533-e56d-4ff9-9f61-2a21c8773ada" providerId="ADAL" clId="{5736779F-B244-4C8A-A937-94D69D769CA1}" dt="2023-06-24T04:58:34.398" v="3714" actId="14100"/>
          <ac:spMkLst>
            <pc:docMk/>
            <pc:sldMk cId="3208756740" sldId="372"/>
            <ac:spMk id="4" creationId="{4CDE3811-6FF5-5612-8C40-7F2A3E43C07F}"/>
          </ac:spMkLst>
        </pc:spChg>
        <pc:spChg chg="add mod">
          <ac:chgData name="Cheng, Phillip" userId="476eb533-e56d-4ff9-9f61-2a21c8773ada" providerId="ADAL" clId="{5736779F-B244-4C8A-A937-94D69D769CA1}" dt="2023-06-24T05:02:38.966" v="3739" actId="1037"/>
          <ac:spMkLst>
            <pc:docMk/>
            <pc:sldMk cId="3208756740" sldId="372"/>
            <ac:spMk id="7" creationId="{22BAE152-D112-788D-D0F2-9CBDBC1C2337}"/>
          </ac:spMkLst>
        </pc:spChg>
        <pc:picChg chg="add mod">
          <ac:chgData name="Cheng, Phillip" userId="476eb533-e56d-4ff9-9f61-2a21c8773ada" providerId="ADAL" clId="{5736779F-B244-4C8A-A937-94D69D769CA1}" dt="2023-06-24T05:01:47.532" v="3727" actId="1076"/>
          <ac:picMkLst>
            <pc:docMk/>
            <pc:sldMk cId="3208756740" sldId="372"/>
            <ac:picMk id="5" creationId="{66BFFE52-8876-E86B-E89B-80D4126CF750}"/>
          </ac:picMkLst>
        </pc:picChg>
        <pc:picChg chg="add mod">
          <ac:chgData name="Cheng, Phillip" userId="476eb533-e56d-4ff9-9f61-2a21c8773ada" providerId="ADAL" clId="{5736779F-B244-4C8A-A937-94D69D769CA1}" dt="2023-06-24T05:02:30.931" v="3733" actId="1076"/>
          <ac:picMkLst>
            <pc:docMk/>
            <pc:sldMk cId="3208756740" sldId="372"/>
            <ac:picMk id="6" creationId="{AB60176A-801E-D9EE-A687-EA4A36B31880}"/>
          </ac:picMkLst>
        </pc:picChg>
      </pc:sldChg>
      <pc:sldChg chg="modSp new mod">
        <pc:chgData name="Cheng, Phillip" userId="476eb533-e56d-4ff9-9f61-2a21c8773ada" providerId="ADAL" clId="{5736779F-B244-4C8A-A937-94D69D769CA1}" dt="2023-06-26T15:36:04.040" v="9137" actId="20577"/>
        <pc:sldMkLst>
          <pc:docMk/>
          <pc:sldMk cId="3405599739" sldId="373"/>
        </pc:sldMkLst>
        <pc:spChg chg="mod">
          <ac:chgData name="Cheng, Phillip" userId="476eb533-e56d-4ff9-9f61-2a21c8773ada" providerId="ADAL" clId="{5736779F-B244-4C8A-A937-94D69D769CA1}" dt="2023-06-23T01:34:23.966" v="881" actId="20577"/>
          <ac:spMkLst>
            <pc:docMk/>
            <pc:sldMk cId="3405599739" sldId="373"/>
            <ac:spMk id="2" creationId="{1A7E1E31-7CF3-0A59-5175-31AA938D7A50}"/>
          </ac:spMkLst>
        </pc:spChg>
        <pc:spChg chg="mod">
          <ac:chgData name="Cheng, Phillip" userId="476eb533-e56d-4ff9-9f61-2a21c8773ada" providerId="ADAL" clId="{5736779F-B244-4C8A-A937-94D69D769CA1}" dt="2023-06-26T15:36:04.040" v="9137" actId="20577"/>
          <ac:spMkLst>
            <pc:docMk/>
            <pc:sldMk cId="3405599739" sldId="373"/>
            <ac:spMk id="3" creationId="{7D779726-703A-38F7-FB85-C974B0A70423}"/>
          </ac:spMkLst>
        </pc:spChg>
      </pc:sldChg>
      <pc:sldChg chg="addSp modSp add mod">
        <pc:chgData name="Cheng, Phillip" userId="476eb533-e56d-4ff9-9f61-2a21c8773ada" providerId="ADAL" clId="{5736779F-B244-4C8A-A937-94D69D769CA1}" dt="2023-06-24T19:52:30.109" v="4984" actId="6549"/>
        <pc:sldMkLst>
          <pc:docMk/>
          <pc:sldMk cId="3406340885" sldId="374"/>
        </pc:sldMkLst>
        <pc:spChg chg="mod">
          <ac:chgData name="Cheng, Phillip" userId="476eb533-e56d-4ff9-9f61-2a21c8773ada" providerId="ADAL" clId="{5736779F-B244-4C8A-A937-94D69D769CA1}" dt="2023-06-24T03:10:09.128" v="2816" actId="20577"/>
          <ac:spMkLst>
            <pc:docMk/>
            <pc:sldMk cId="3406340885" sldId="374"/>
            <ac:spMk id="2" creationId="{25EFB08E-4467-5453-3763-74B3A18C72F1}"/>
          </ac:spMkLst>
        </pc:spChg>
        <pc:spChg chg="add mod">
          <ac:chgData name="Cheng, Phillip" userId="476eb533-e56d-4ff9-9f61-2a21c8773ada" providerId="ADAL" clId="{5736779F-B244-4C8A-A937-94D69D769CA1}" dt="2023-06-24T00:37:36.501" v="1824"/>
          <ac:spMkLst>
            <pc:docMk/>
            <pc:sldMk cId="3406340885" sldId="374"/>
            <ac:spMk id="3" creationId="{7974C826-BF3F-D5BE-8682-585D9C7C2829}"/>
          </ac:spMkLst>
        </pc:spChg>
        <pc:spChg chg="add mod">
          <ac:chgData name="Cheng, Phillip" userId="476eb533-e56d-4ff9-9f61-2a21c8773ada" providerId="ADAL" clId="{5736779F-B244-4C8A-A937-94D69D769CA1}" dt="2023-06-24T19:52:30.109" v="4984" actId="6549"/>
          <ac:spMkLst>
            <pc:docMk/>
            <pc:sldMk cId="3406340885" sldId="374"/>
            <ac:spMk id="5" creationId="{BAF51BB7-BB38-36F6-0DBB-07108D1770B0}"/>
          </ac:spMkLst>
        </pc:spChg>
        <pc:picChg chg="mod">
          <ac:chgData name="Cheng, Phillip" userId="476eb533-e56d-4ff9-9f61-2a21c8773ada" providerId="ADAL" clId="{5736779F-B244-4C8A-A937-94D69D769CA1}" dt="2023-06-24T00:37:14.961" v="1823" actId="1038"/>
          <ac:picMkLst>
            <pc:docMk/>
            <pc:sldMk cId="3406340885" sldId="374"/>
            <ac:picMk id="4" creationId="{CFB53F13-BC9B-4B34-9346-3E555555D11F}"/>
          </ac:picMkLst>
        </pc:picChg>
      </pc:sldChg>
      <pc:sldChg chg="addSp delSp modSp add mod ord">
        <pc:chgData name="Cheng, Phillip" userId="476eb533-e56d-4ff9-9f61-2a21c8773ada" providerId="ADAL" clId="{5736779F-B244-4C8A-A937-94D69D769CA1}" dt="2023-06-26T03:53:15.917" v="9011" actId="1076"/>
        <pc:sldMkLst>
          <pc:docMk/>
          <pc:sldMk cId="3396203168" sldId="375"/>
        </pc:sldMkLst>
        <pc:spChg chg="mod">
          <ac:chgData name="Cheng, Phillip" userId="476eb533-e56d-4ff9-9f61-2a21c8773ada" providerId="ADAL" clId="{5736779F-B244-4C8A-A937-94D69D769CA1}" dt="2023-06-26T03:52:25.748" v="8975" actId="255"/>
          <ac:spMkLst>
            <pc:docMk/>
            <pc:sldMk cId="3396203168" sldId="375"/>
            <ac:spMk id="2" creationId="{3373A6A7-EEB1-2715-C5E8-06914FD0A928}"/>
          </ac:spMkLst>
        </pc:spChg>
        <pc:spChg chg="mod">
          <ac:chgData name="Cheng, Phillip" userId="476eb533-e56d-4ff9-9f61-2a21c8773ada" providerId="ADAL" clId="{5736779F-B244-4C8A-A937-94D69D769CA1}" dt="2023-06-26T03:52:32.622" v="8976" actId="255"/>
          <ac:spMkLst>
            <pc:docMk/>
            <pc:sldMk cId="3396203168" sldId="375"/>
            <ac:spMk id="3" creationId="{93183A57-1629-0980-FB38-353FA40D80A7}"/>
          </ac:spMkLst>
        </pc:spChg>
        <pc:spChg chg="add mod">
          <ac:chgData name="Cheng, Phillip" userId="476eb533-e56d-4ff9-9f61-2a21c8773ada" providerId="ADAL" clId="{5736779F-B244-4C8A-A937-94D69D769CA1}" dt="2023-06-24T01:21:11.084" v="2278" actId="113"/>
          <ac:spMkLst>
            <pc:docMk/>
            <pc:sldMk cId="3396203168" sldId="375"/>
            <ac:spMk id="4" creationId="{0B0C928F-C5BF-BABE-C563-8FFE335BE68B}"/>
          </ac:spMkLst>
        </pc:spChg>
        <pc:spChg chg="mod">
          <ac:chgData name="Cheng, Phillip" userId="476eb533-e56d-4ff9-9f61-2a21c8773ada" providerId="ADAL" clId="{5736779F-B244-4C8A-A937-94D69D769CA1}" dt="2023-06-24T00:48:09.198" v="2130" actId="20577"/>
          <ac:spMkLst>
            <pc:docMk/>
            <pc:sldMk cId="3396203168" sldId="375"/>
            <ac:spMk id="5" creationId="{549189B0-95C4-1F92-AA9B-9BE29792C684}"/>
          </ac:spMkLst>
        </pc:spChg>
        <pc:spChg chg="add mod">
          <ac:chgData name="Cheng, Phillip" userId="476eb533-e56d-4ff9-9f61-2a21c8773ada" providerId="ADAL" clId="{5736779F-B244-4C8A-A937-94D69D769CA1}" dt="2023-06-24T14:38:05.454" v="3921" actId="1076"/>
          <ac:spMkLst>
            <pc:docMk/>
            <pc:sldMk cId="3396203168" sldId="375"/>
            <ac:spMk id="7" creationId="{EAEA5CFD-0DDB-30CB-2801-4CDCDA575062}"/>
          </ac:spMkLst>
        </pc:spChg>
        <pc:spChg chg="add mod">
          <ac:chgData name="Cheng, Phillip" userId="476eb533-e56d-4ff9-9f61-2a21c8773ada" providerId="ADAL" clId="{5736779F-B244-4C8A-A937-94D69D769CA1}" dt="2023-06-26T03:52:56.057" v="8998" actId="1036"/>
          <ac:spMkLst>
            <pc:docMk/>
            <pc:sldMk cId="3396203168" sldId="375"/>
            <ac:spMk id="8" creationId="{BF5F91DB-889F-2CF4-FE30-9D7A1317D50E}"/>
          </ac:spMkLst>
        </pc:spChg>
        <pc:spChg chg="add mod">
          <ac:chgData name="Cheng, Phillip" userId="476eb533-e56d-4ff9-9f61-2a21c8773ada" providerId="ADAL" clId="{5736779F-B244-4C8A-A937-94D69D769CA1}" dt="2023-06-26T03:53:15.917" v="9011" actId="1076"/>
          <ac:spMkLst>
            <pc:docMk/>
            <pc:sldMk cId="3396203168" sldId="375"/>
            <ac:spMk id="11" creationId="{681A5A2E-2CB6-C041-C33D-C048D37E9A5A}"/>
          </ac:spMkLst>
        </pc:spChg>
        <pc:spChg chg="mod">
          <ac:chgData name="Cheng, Phillip" userId="476eb533-e56d-4ff9-9f61-2a21c8773ada" providerId="ADAL" clId="{5736779F-B244-4C8A-A937-94D69D769CA1}" dt="2023-06-24T01:06:38.529" v="2236" actId="114"/>
          <ac:spMkLst>
            <pc:docMk/>
            <pc:sldMk cId="3396203168" sldId="375"/>
            <ac:spMk id="21" creationId="{2404DFFA-C43F-F521-1DCF-CD092C3E7F48}"/>
          </ac:spMkLst>
        </pc:spChg>
        <pc:spChg chg="mod">
          <ac:chgData name="Cheng, Phillip" userId="476eb533-e56d-4ff9-9f61-2a21c8773ada" providerId="ADAL" clId="{5736779F-B244-4C8A-A937-94D69D769CA1}" dt="2023-06-24T01:06:41.839" v="2237" actId="114"/>
          <ac:spMkLst>
            <pc:docMk/>
            <pc:sldMk cId="3396203168" sldId="375"/>
            <ac:spMk id="23" creationId="{C9E4D54A-94E8-E762-A79F-FBCCCBCA4358}"/>
          </ac:spMkLst>
        </pc:spChg>
        <pc:spChg chg="mod">
          <ac:chgData name="Cheng, Phillip" userId="476eb533-e56d-4ff9-9f61-2a21c8773ada" providerId="ADAL" clId="{5736779F-B244-4C8A-A937-94D69D769CA1}" dt="2023-06-24T00:39:50.398" v="1988" actId="1036"/>
          <ac:spMkLst>
            <pc:docMk/>
            <pc:sldMk cId="3396203168" sldId="375"/>
            <ac:spMk id="25" creationId="{0AFDA202-7EFA-D260-38F5-1BA372CE1E58}"/>
          </ac:spMkLst>
        </pc:spChg>
        <pc:spChg chg="mod">
          <ac:chgData name="Cheng, Phillip" userId="476eb533-e56d-4ff9-9f61-2a21c8773ada" providerId="ADAL" clId="{5736779F-B244-4C8A-A937-94D69D769CA1}" dt="2023-06-24T01:06:33.777" v="2235" actId="114"/>
          <ac:spMkLst>
            <pc:docMk/>
            <pc:sldMk cId="3396203168" sldId="375"/>
            <ac:spMk id="26" creationId="{D77C463E-E7E3-55B4-BF48-7CE8A58CA35E}"/>
          </ac:spMkLst>
        </pc:spChg>
        <pc:spChg chg="del">
          <ac:chgData name="Cheng, Phillip" userId="476eb533-e56d-4ff9-9f61-2a21c8773ada" providerId="ADAL" clId="{5736779F-B244-4C8A-A937-94D69D769CA1}" dt="2023-06-24T14:38:01.649" v="3920" actId="478"/>
          <ac:spMkLst>
            <pc:docMk/>
            <pc:sldMk cId="3396203168" sldId="375"/>
            <ac:spMk id="40" creationId="{42BDA1BD-9D6D-FE4D-DE68-D346369E68DD}"/>
          </ac:spMkLst>
        </pc:spChg>
        <pc:spChg chg="mod">
          <ac:chgData name="Cheng, Phillip" userId="476eb533-e56d-4ff9-9f61-2a21c8773ada" providerId="ADAL" clId="{5736779F-B244-4C8A-A937-94D69D769CA1}" dt="2023-06-24T00:39:50.398" v="1988" actId="1036"/>
          <ac:spMkLst>
            <pc:docMk/>
            <pc:sldMk cId="3396203168" sldId="375"/>
            <ac:spMk id="48" creationId="{ED7CE61B-01BF-F9E8-A7FD-833C3D2D679A}"/>
          </ac:spMkLst>
        </pc:spChg>
        <pc:spChg chg="mod">
          <ac:chgData name="Cheng, Phillip" userId="476eb533-e56d-4ff9-9f61-2a21c8773ada" providerId="ADAL" clId="{5736779F-B244-4C8A-A937-94D69D769CA1}" dt="2023-06-24T00:40:43.980" v="2001" actId="1076"/>
          <ac:spMkLst>
            <pc:docMk/>
            <pc:sldMk cId="3396203168" sldId="375"/>
            <ac:spMk id="49" creationId="{F4BF3814-0E9C-3A11-6845-DD738F9DAD5D}"/>
          </ac:spMkLst>
        </pc:spChg>
        <pc:spChg chg="mod">
          <ac:chgData name="Cheng, Phillip" userId="476eb533-e56d-4ff9-9f61-2a21c8773ada" providerId="ADAL" clId="{5736779F-B244-4C8A-A937-94D69D769CA1}" dt="2023-06-24T00:40:38.636" v="2000" actId="1036"/>
          <ac:spMkLst>
            <pc:docMk/>
            <pc:sldMk cId="3396203168" sldId="375"/>
            <ac:spMk id="50" creationId="{038D80BE-36B2-4BA4-9AEA-2595EB8BE46C}"/>
          </ac:spMkLst>
        </pc:spChg>
        <pc:grpChg chg="mod ord">
          <ac:chgData name="Cheng, Phillip" userId="476eb533-e56d-4ff9-9f61-2a21c8773ada" providerId="ADAL" clId="{5736779F-B244-4C8A-A937-94D69D769CA1}" dt="2023-06-24T14:37:58.041" v="3919" actId="167"/>
          <ac:grpSpMkLst>
            <pc:docMk/>
            <pc:sldMk cId="3396203168" sldId="375"/>
            <ac:grpSpMk id="41" creationId="{7DE0C5B3-F681-A9BA-33BE-88DDF4ADDFC0}"/>
          </ac:grpSpMkLst>
        </pc:grpChg>
        <pc:picChg chg="mod">
          <ac:chgData name="Cheng, Phillip" userId="476eb533-e56d-4ff9-9f61-2a21c8773ada" providerId="ADAL" clId="{5736779F-B244-4C8A-A937-94D69D769CA1}" dt="2023-06-24T00:40:38.636" v="2000" actId="1036"/>
          <ac:picMkLst>
            <pc:docMk/>
            <pc:sldMk cId="3396203168" sldId="375"/>
            <ac:picMk id="6" creationId="{891AA653-57B5-443F-8C5B-48DA678E4DC3}"/>
          </ac:picMkLst>
        </pc:picChg>
        <pc:picChg chg="mod">
          <ac:chgData name="Cheng, Phillip" userId="476eb533-e56d-4ff9-9f61-2a21c8773ada" providerId="ADAL" clId="{5736779F-B244-4C8A-A937-94D69D769CA1}" dt="2023-06-24T00:40:38.636" v="2000" actId="1036"/>
          <ac:picMkLst>
            <pc:docMk/>
            <pc:sldMk cId="3396203168" sldId="375"/>
            <ac:picMk id="10" creationId="{FC4C04A4-164C-458B-9E85-42622F83B452}"/>
          </ac:picMkLst>
        </pc:picChg>
        <pc:cxnChg chg="mod">
          <ac:chgData name="Cheng, Phillip" userId="476eb533-e56d-4ff9-9f61-2a21c8773ada" providerId="ADAL" clId="{5736779F-B244-4C8A-A937-94D69D769CA1}" dt="2023-06-24T01:07:41.662" v="2238" actId="692"/>
          <ac:cxnSpMkLst>
            <pc:docMk/>
            <pc:sldMk cId="3396203168" sldId="375"/>
            <ac:cxnSpMk id="9" creationId="{AE916EC0-32F0-A7E7-C981-837FD8240490}"/>
          </ac:cxnSpMkLst>
        </pc:cxnChg>
        <pc:cxnChg chg="mod">
          <ac:chgData name="Cheng, Phillip" userId="476eb533-e56d-4ff9-9f61-2a21c8773ada" providerId="ADAL" clId="{5736779F-B244-4C8A-A937-94D69D769CA1}" dt="2023-06-24T01:07:49.599" v="2239" actId="692"/>
          <ac:cxnSpMkLst>
            <pc:docMk/>
            <pc:sldMk cId="3396203168" sldId="375"/>
            <ac:cxnSpMk id="12" creationId="{422E9449-C5EA-EB43-8F19-3F95E8D4A24C}"/>
          </ac:cxnSpMkLst>
        </pc:cxnChg>
        <pc:cxnChg chg="mod">
          <ac:chgData name="Cheng, Phillip" userId="476eb533-e56d-4ff9-9f61-2a21c8773ada" providerId="ADAL" clId="{5736779F-B244-4C8A-A937-94D69D769CA1}" dt="2023-06-24T00:39:50.398" v="1988" actId="1036"/>
          <ac:cxnSpMkLst>
            <pc:docMk/>
            <pc:sldMk cId="3396203168" sldId="375"/>
            <ac:cxnSpMk id="18" creationId="{29938D92-7B68-6FFE-1A07-F3B22B6292CF}"/>
          </ac:cxnSpMkLst>
        </pc:cxnChg>
      </pc:sldChg>
      <pc:sldChg chg="addSp delSp modSp add mod">
        <pc:chgData name="Cheng, Phillip" userId="476eb533-e56d-4ff9-9f61-2a21c8773ada" providerId="ADAL" clId="{5736779F-B244-4C8A-A937-94D69D769CA1}" dt="2023-06-26T04:03:56.693" v="9053" actId="6549"/>
        <pc:sldMkLst>
          <pc:docMk/>
          <pc:sldMk cId="384184985" sldId="376"/>
        </pc:sldMkLst>
        <pc:spChg chg="mod">
          <ac:chgData name="Cheng, Phillip" userId="476eb533-e56d-4ff9-9f61-2a21c8773ada" providerId="ADAL" clId="{5736779F-B244-4C8A-A937-94D69D769CA1}" dt="2023-06-26T03:51:39.161" v="8970" actId="1037"/>
          <ac:spMkLst>
            <pc:docMk/>
            <pc:sldMk cId="384184985" sldId="376"/>
            <ac:spMk id="2" creationId="{3373A6A7-EEB1-2715-C5E8-06914FD0A928}"/>
          </ac:spMkLst>
        </pc:spChg>
        <pc:spChg chg="mod">
          <ac:chgData name="Cheng, Phillip" userId="476eb533-e56d-4ff9-9f61-2a21c8773ada" providerId="ADAL" clId="{5736779F-B244-4C8A-A937-94D69D769CA1}" dt="2023-06-26T03:52:02.418" v="8974" actId="1076"/>
          <ac:spMkLst>
            <pc:docMk/>
            <pc:sldMk cId="384184985" sldId="376"/>
            <ac:spMk id="3" creationId="{93183A57-1629-0980-FB38-353FA40D80A7}"/>
          </ac:spMkLst>
        </pc:spChg>
        <pc:spChg chg="mod">
          <ac:chgData name="Cheng, Phillip" userId="476eb533-e56d-4ff9-9f61-2a21c8773ada" providerId="ADAL" clId="{5736779F-B244-4C8A-A937-94D69D769CA1}" dt="2023-06-24T00:48:14.755" v="2142" actId="20577"/>
          <ac:spMkLst>
            <pc:docMk/>
            <pc:sldMk cId="384184985" sldId="376"/>
            <ac:spMk id="5" creationId="{549189B0-95C4-1F92-AA9B-9BE29792C684}"/>
          </ac:spMkLst>
        </pc:spChg>
        <pc:spChg chg="add mod">
          <ac:chgData name="Cheng, Phillip" userId="476eb533-e56d-4ff9-9f61-2a21c8773ada" providerId="ADAL" clId="{5736779F-B244-4C8A-A937-94D69D769CA1}" dt="2023-06-26T03:50:56.473" v="8924" actId="1037"/>
          <ac:spMkLst>
            <pc:docMk/>
            <pc:sldMk cId="384184985" sldId="376"/>
            <ac:spMk id="7" creationId="{ADAAC2B8-D59E-A35E-9027-B9043BC9942A}"/>
          </ac:spMkLst>
        </pc:spChg>
        <pc:spChg chg="add del mod">
          <ac:chgData name="Cheng, Phillip" userId="476eb533-e56d-4ff9-9f61-2a21c8773ada" providerId="ADAL" clId="{5736779F-B244-4C8A-A937-94D69D769CA1}" dt="2023-06-26T03:53:28.969" v="9012" actId="478"/>
          <ac:spMkLst>
            <pc:docMk/>
            <pc:sldMk cId="384184985" sldId="376"/>
            <ac:spMk id="8" creationId="{30AE9182-8AFF-F499-F4F0-13FD636443D5}"/>
          </ac:spMkLst>
        </pc:spChg>
        <pc:spChg chg="add mod">
          <ac:chgData name="Cheng, Phillip" userId="476eb533-e56d-4ff9-9f61-2a21c8773ada" providerId="ADAL" clId="{5736779F-B244-4C8A-A937-94D69D769CA1}" dt="2023-06-26T03:53:32.546" v="9014" actId="1076"/>
          <ac:spMkLst>
            <pc:docMk/>
            <pc:sldMk cId="384184985" sldId="376"/>
            <ac:spMk id="13" creationId="{19E6410F-ED69-9E94-C5D0-4B2A2DDD7947}"/>
          </ac:spMkLst>
        </pc:spChg>
        <pc:spChg chg="mod">
          <ac:chgData name="Cheng, Phillip" userId="476eb533-e56d-4ff9-9f61-2a21c8773ada" providerId="ADAL" clId="{5736779F-B244-4C8A-A937-94D69D769CA1}" dt="2023-06-24T01:06:17.344" v="2233" actId="114"/>
          <ac:spMkLst>
            <pc:docMk/>
            <pc:sldMk cId="384184985" sldId="376"/>
            <ac:spMk id="21" creationId="{2404DFFA-C43F-F521-1DCF-CD092C3E7F48}"/>
          </ac:spMkLst>
        </pc:spChg>
        <pc:spChg chg="mod">
          <ac:chgData name="Cheng, Phillip" userId="476eb533-e56d-4ff9-9f61-2a21c8773ada" providerId="ADAL" clId="{5736779F-B244-4C8A-A937-94D69D769CA1}" dt="2023-06-24T01:06:07.138" v="2230" actId="114"/>
          <ac:spMkLst>
            <pc:docMk/>
            <pc:sldMk cId="384184985" sldId="376"/>
            <ac:spMk id="23" creationId="{C9E4D54A-94E8-E762-A79F-FBCCCBCA4358}"/>
          </ac:spMkLst>
        </pc:spChg>
        <pc:spChg chg="mod">
          <ac:chgData name="Cheng, Phillip" userId="476eb533-e56d-4ff9-9f61-2a21c8773ada" providerId="ADAL" clId="{5736779F-B244-4C8A-A937-94D69D769CA1}" dt="2023-06-24T00:48:50.079" v="2148" actId="692"/>
          <ac:spMkLst>
            <pc:docMk/>
            <pc:sldMk cId="384184985" sldId="376"/>
            <ac:spMk id="27" creationId="{62F97C94-25B3-754C-D2C4-14320E196601}"/>
          </ac:spMkLst>
        </pc:spChg>
        <pc:spChg chg="mod">
          <ac:chgData name="Cheng, Phillip" userId="476eb533-e56d-4ff9-9f61-2a21c8773ada" providerId="ADAL" clId="{5736779F-B244-4C8A-A937-94D69D769CA1}" dt="2023-06-24T01:06:21.139" v="2234" actId="114"/>
          <ac:spMkLst>
            <pc:docMk/>
            <pc:sldMk cId="384184985" sldId="376"/>
            <ac:spMk id="28" creationId="{44C08AD9-BFB2-1D11-1BA5-A46FE29C95C6}"/>
          </ac:spMkLst>
        </pc:spChg>
        <pc:spChg chg="mod">
          <ac:chgData name="Cheng, Phillip" userId="476eb533-e56d-4ff9-9f61-2a21c8773ada" providerId="ADAL" clId="{5736779F-B244-4C8A-A937-94D69D769CA1}" dt="2023-06-26T04:03:56.693" v="9053" actId="6549"/>
          <ac:spMkLst>
            <pc:docMk/>
            <pc:sldMk cId="384184985" sldId="376"/>
            <ac:spMk id="48" creationId="{ED7CE61B-01BF-F9E8-A7FD-833C3D2D679A}"/>
          </ac:spMkLst>
        </pc:spChg>
        <pc:picChg chg="mod ord">
          <ac:chgData name="Cheng, Phillip" userId="476eb533-e56d-4ff9-9f61-2a21c8773ada" providerId="ADAL" clId="{5736779F-B244-4C8A-A937-94D69D769CA1}" dt="2023-06-26T03:50:25.879" v="8917" actId="167"/>
          <ac:picMkLst>
            <pc:docMk/>
            <pc:sldMk cId="384184985" sldId="376"/>
            <ac:picMk id="6" creationId="{891AA653-57B5-443F-8C5B-48DA678E4DC3}"/>
          </ac:picMkLst>
        </pc:picChg>
        <pc:picChg chg="ord">
          <ac:chgData name="Cheng, Phillip" userId="476eb533-e56d-4ff9-9f61-2a21c8773ada" providerId="ADAL" clId="{5736779F-B244-4C8A-A937-94D69D769CA1}" dt="2023-06-26T03:48:25.239" v="8886" actId="167"/>
          <ac:picMkLst>
            <pc:docMk/>
            <pc:sldMk cId="384184985" sldId="376"/>
            <ac:picMk id="10" creationId="{FC4C04A4-164C-458B-9E85-42622F83B452}"/>
          </ac:picMkLst>
        </pc:picChg>
        <pc:cxnChg chg="add del mod">
          <ac:chgData name="Cheng, Phillip" userId="476eb533-e56d-4ff9-9f61-2a21c8773ada" providerId="ADAL" clId="{5736779F-B244-4C8A-A937-94D69D769CA1}" dt="2023-06-26T03:51:23.545" v="8962" actId="478"/>
          <ac:cxnSpMkLst>
            <pc:docMk/>
            <pc:sldMk cId="384184985" sldId="376"/>
            <ac:cxnSpMk id="12" creationId="{57BC622C-2CB4-E6D4-B476-7E355F94B481}"/>
          </ac:cxnSpMkLst>
        </pc:cxnChg>
        <pc:cxnChg chg="mod">
          <ac:chgData name="Cheng, Phillip" userId="476eb533-e56d-4ff9-9f61-2a21c8773ada" providerId="ADAL" clId="{5736779F-B244-4C8A-A937-94D69D769CA1}" dt="2023-06-24T01:05:15.974" v="2226" actId="692"/>
          <ac:cxnSpMkLst>
            <pc:docMk/>
            <pc:sldMk cId="384184985" sldId="376"/>
            <ac:cxnSpMk id="18" creationId="{29938D92-7B68-6FFE-1A07-F3B22B6292CF}"/>
          </ac:cxnSpMkLst>
        </pc:cxnChg>
      </pc:sldChg>
      <pc:sldChg chg="addSp delSp modSp new mod">
        <pc:chgData name="Cheng, Phillip" userId="476eb533-e56d-4ff9-9f61-2a21c8773ada" providerId="ADAL" clId="{5736779F-B244-4C8A-A937-94D69D769CA1}" dt="2023-06-24T20:09:59.215" v="5523" actId="20577"/>
        <pc:sldMkLst>
          <pc:docMk/>
          <pc:sldMk cId="785652743" sldId="377"/>
        </pc:sldMkLst>
        <pc:spChg chg="mod">
          <ac:chgData name="Cheng, Phillip" userId="476eb533-e56d-4ff9-9f61-2a21c8773ada" providerId="ADAL" clId="{5736779F-B244-4C8A-A937-94D69D769CA1}" dt="2023-06-24T01:24:15.524" v="2329" actId="20577"/>
          <ac:spMkLst>
            <pc:docMk/>
            <pc:sldMk cId="785652743" sldId="377"/>
            <ac:spMk id="2" creationId="{70F02C68-6B0B-807A-EDD2-E97323F7F90D}"/>
          </ac:spMkLst>
        </pc:spChg>
        <pc:spChg chg="del">
          <ac:chgData name="Cheng, Phillip" userId="476eb533-e56d-4ff9-9f61-2a21c8773ada" providerId="ADAL" clId="{5736779F-B244-4C8A-A937-94D69D769CA1}" dt="2023-06-24T01:23:32.185" v="2288" actId="478"/>
          <ac:spMkLst>
            <pc:docMk/>
            <pc:sldMk cId="785652743" sldId="377"/>
            <ac:spMk id="3" creationId="{C64A50A4-4CAE-D8C7-DFB6-8F89116ABFD3}"/>
          </ac:spMkLst>
        </pc:spChg>
        <pc:spChg chg="add mod">
          <ac:chgData name="Cheng, Phillip" userId="476eb533-e56d-4ff9-9f61-2a21c8773ada" providerId="ADAL" clId="{5736779F-B244-4C8A-A937-94D69D769CA1}" dt="2023-06-24T01:24:38.836" v="2330" actId="692"/>
          <ac:spMkLst>
            <pc:docMk/>
            <pc:sldMk cId="785652743" sldId="377"/>
            <ac:spMk id="6" creationId="{83A9E2D5-4441-474D-099A-C8BCAC858058}"/>
          </ac:spMkLst>
        </pc:spChg>
        <pc:spChg chg="add mod">
          <ac:chgData name="Cheng, Phillip" userId="476eb533-e56d-4ff9-9f61-2a21c8773ada" providerId="ADAL" clId="{5736779F-B244-4C8A-A937-94D69D769CA1}" dt="2023-06-24T01:25:10.331" v="2336" actId="1076"/>
          <ac:spMkLst>
            <pc:docMk/>
            <pc:sldMk cId="785652743" sldId="377"/>
            <ac:spMk id="7" creationId="{DEE7E6C0-5491-CD05-1585-551D56EDF57C}"/>
          </ac:spMkLst>
        </pc:spChg>
        <pc:spChg chg="add mod">
          <ac:chgData name="Cheng, Phillip" userId="476eb533-e56d-4ff9-9f61-2a21c8773ada" providerId="ADAL" clId="{5736779F-B244-4C8A-A937-94D69D769CA1}" dt="2023-06-24T01:25:24.184" v="2339" actId="692"/>
          <ac:spMkLst>
            <pc:docMk/>
            <pc:sldMk cId="785652743" sldId="377"/>
            <ac:spMk id="8" creationId="{0989CBB4-9565-4320-690D-8D451435B729}"/>
          </ac:spMkLst>
        </pc:spChg>
        <pc:spChg chg="add mod">
          <ac:chgData name="Cheng, Phillip" userId="476eb533-e56d-4ff9-9f61-2a21c8773ada" providerId="ADAL" clId="{5736779F-B244-4C8A-A937-94D69D769CA1}" dt="2023-06-24T20:09:59.215" v="5523" actId="20577"/>
          <ac:spMkLst>
            <pc:docMk/>
            <pc:sldMk cId="785652743" sldId="377"/>
            <ac:spMk id="9" creationId="{3CEF966A-2C6D-9BBC-8590-EB2D26A75105}"/>
          </ac:spMkLst>
        </pc:spChg>
        <pc:spChg chg="add del mod">
          <ac:chgData name="Cheng, Phillip" userId="476eb533-e56d-4ff9-9f61-2a21c8773ada" providerId="ADAL" clId="{5736779F-B244-4C8A-A937-94D69D769CA1}" dt="2023-06-24T02:02:24.113" v="2543"/>
          <ac:spMkLst>
            <pc:docMk/>
            <pc:sldMk cId="785652743" sldId="377"/>
            <ac:spMk id="19" creationId="{ED881811-66E3-E48D-EFE1-7D69AE036039}"/>
          </ac:spMkLst>
        </pc:spChg>
        <pc:spChg chg="add mod">
          <ac:chgData name="Cheng, Phillip" userId="476eb533-e56d-4ff9-9f61-2a21c8773ada" providerId="ADAL" clId="{5736779F-B244-4C8A-A937-94D69D769CA1}" dt="2023-06-24T02:04:49.034" v="2585" actId="1035"/>
          <ac:spMkLst>
            <pc:docMk/>
            <pc:sldMk cId="785652743" sldId="377"/>
            <ac:spMk id="20" creationId="{F9F22964-1995-CD98-D193-3B8D838C7B96}"/>
          </ac:spMkLst>
        </pc:spChg>
        <pc:spChg chg="add mod">
          <ac:chgData name="Cheng, Phillip" userId="476eb533-e56d-4ff9-9f61-2a21c8773ada" providerId="ADAL" clId="{5736779F-B244-4C8A-A937-94D69D769CA1}" dt="2023-06-24T02:04:56.584" v="2586" actId="1076"/>
          <ac:spMkLst>
            <pc:docMk/>
            <pc:sldMk cId="785652743" sldId="377"/>
            <ac:spMk id="22" creationId="{AAB13193-52B1-1CF5-7CE5-A282DE560D84}"/>
          </ac:spMkLst>
        </pc:spChg>
        <pc:picChg chg="add mod">
          <ac:chgData name="Cheng, Phillip" userId="476eb533-e56d-4ff9-9f61-2a21c8773ada" providerId="ADAL" clId="{5736779F-B244-4C8A-A937-94D69D769CA1}" dt="2023-06-24T01:23:40.096" v="2299" actId="1037"/>
          <ac:picMkLst>
            <pc:docMk/>
            <pc:sldMk cId="785652743" sldId="377"/>
            <ac:picMk id="4" creationId="{A1E6E16E-259D-7B07-E28B-584E507E7E0B}"/>
          </ac:picMkLst>
        </pc:picChg>
        <pc:picChg chg="add mod">
          <ac:chgData name="Cheng, Phillip" userId="476eb533-e56d-4ff9-9f61-2a21c8773ada" providerId="ADAL" clId="{5736779F-B244-4C8A-A937-94D69D769CA1}" dt="2023-06-24T01:25:04.990" v="2335" actId="1076"/>
          <ac:picMkLst>
            <pc:docMk/>
            <pc:sldMk cId="785652743" sldId="377"/>
            <ac:picMk id="5" creationId="{63DF1F1D-C6C3-AF4D-00CE-5F0AD036969C}"/>
          </ac:picMkLst>
        </pc:picChg>
        <pc:cxnChg chg="add mod">
          <ac:chgData name="Cheng, Phillip" userId="476eb533-e56d-4ff9-9f61-2a21c8773ada" providerId="ADAL" clId="{5736779F-B244-4C8A-A937-94D69D769CA1}" dt="2023-06-24T02:01:57.973" v="2540" actId="692"/>
          <ac:cxnSpMkLst>
            <pc:docMk/>
            <pc:sldMk cId="785652743" sldId="377"/>
            <ac:cxnSpMk id="11" creationId="{B7085454-1E17-A782-DCDA-A826E973ED51}"/>
          </ac:cxnSpMkLst>
        </pc:cxnChg>
        <pc:cxnChg chg="add mod">
          <ac:chgData name="Cheng, Phillip" userId="476eb533-e56d-4ff9-9f61-2a21c8773ada" providerId="ADAL" clId="{5736779F-B244-4C8A-A937-94D69D769CA1}" dt="2023-06-24T02:02:03.446" v="2541" actId="692"/>
          <ac:cxnSpMkLst>
            <pc:docMk/>
            <pc:sldMk cId="785652743" sldId="377"/>
            <ac:cxnSpMk id="12" creationId="{40BA4E1F-763B-F678-63A2-FC76DD8690CE}"/>
          </ac:cxnSpMkLst>
        </pc:cxnChg>
      </pc:sldChg>
      <pc:sldChg chg="addSp delSp modSp new mod">
        <pc:chgData name="Cheng, Phillip" userId="476eb533-e56d-4ff9-9f61-2a21c8773ada" providerId="ADAL" clId="{5736779F-B244-4C8A-A937-94D69D769CA1}" dt="2023-06-24T19:57:06.652" v="5126" actId="1037"/>
        <pc:sldMkLst>
          <pc:docMk/>
          <pc:sldMk cId="1840727028" sldId="378"/>
        </pc:sldMkLst>
        <pc:spChg chg="mod">
          <ac:chgData name="Cheng, Phillip" userId="476eb533-e56d-4ff9-9f61-2a21c8773ada" providerId="ADAL" clId="{5736779F-B244-4C8A-A937-94D69D769CA1}" dt="2023-06-24T03:20:31.384" v="2888" actId="20577"/>
          <ac:spMkLst>
            <pc:docMk/>
            <pc:sldMk cId="1840727028" sldId="378"/>
            <ac:spMk id="2" creationId="{12B7175C-7949-5D07-F2B3-3B5A5674A757}"/>
          </ac:spMkLst>
        </pc:spChg>
        <pc:spChg chg="add mod">
          <ac:chgData name="Cheng, Phillip" userId="476eb533-e56d-4ff9-9f61-2a21c8773ada" providerId="ADAL" clId="{5736779F-B244-4C8A-A937-94D69D769CA1}" dt="2023-06-24T19:57:06.652" v="5126" actId="1037"/>
          <ac:spMkLst>
            <pc:docMk/>
            <pc:sldMk cId="1840727028" sldId="378"/>
            <ac:spMk id="3" creationId="{AB7455E8-275B-B39F-6975-7121E543B05C}"/>
          </ac:spMkLst>
        </pc:spChg>
        <pc:spChg chg="del">
          <ac:chgData name="Cheng, Phillip" userId="476eb533-e56d-4ff9-9f61-2a21c8773ada" providerId="ADAL" clId="{5736779F-B244-4C8A-A937-94D69D769CA1}" dt="2023-06-24T03:14:54.983" v="2832" actId="478"/>
          <ac:spMkLst>
            <pc:docMk/>
            <pc:sldMk cId="1840727028" sldId="378"/>
            <ac:spMk id="3" creationId="{F66F2289-BC96-CF27-3744-5B8046EAF017}"/>
          </ac:spMkLst>
        </pc:spChg>
        <pc:spChg chg="add mod">
          <ac:chgData name="Cheng, Phillip" userId="476eb533-e56d-4ff9-9f61-2a21c8773ada" providerId="ADAL" clId="{5736779F-B244-4C8A-A937-94D69D769CA1}" dt="2023-06-24T03:43:44.406" v="3105" actId="1076"/>
          <ac:spMkLst>
            <pc:docMk/>
            <pc:sldMk cId="1840727028" sldId="378"/>
            <ac:spMk id="5" creationId="{346A30AA-2155-055F-05F5-A3A20543A6C6}"/>
          </ac:spMkLst>
        </pc:spChg>
        <pc:spChg chg="add mod">
          <ac:chgData name="Cheng, Phillip" userId="476eb533-e56d-4ff9-9f61-2a21c8773ada" providerId="ADAL" clId="{5736779F-B244-4C8A-A937-94D69D769CA1}" dt="2023-06-24T03:43:54.628" v="3108" actId="1076"/>
          <ac:spMkLst>
            <pc:docMk/>
            <pc:sldMk cId="1840727028" sldId="378"/>
            <ac:spMk id="7" creationId="{596CF8B1-FC5F-7C6B-D530-650478AB46D3}"/>
          </ac:spMkLst>
        </pc:spChg>
        <pc:spChg chg="add del mod">
          <ac:chgData name="Cheng, Phillip" userId="476eb533-e56d-4ff9-9f61-2a21c8773ada" providerId="ADAL" clId="{5736779F-B244-4C8A-A937-94D69D769CA1}" dt="2023-06-24T03:16:25.019" v="2857" actId="478"/>
          <ac:spMkLst>
            <pc:docMk/>
            <pc:sldMk cId="1840727028" sldId="378"/>
            <ac:spMk id="9" creationId="{B3DEB1FF-D3E4-07E3-45A5-B7BD24B8892D}"/>
          </ac:spMkLst>
        </pc:spChg>
        <pc:spChg chg="add mod">
          <ac:chgData name="Cheng, Phillip" userId="476eb533-e56d-4ff9-9f61-2a21c8773ada" providerId="ADAL" clId="{5736779F-B244-4C8A-A937-94D69D769CA1}" dt="2023-06-24T03:43:09.423" v="3094" actId="1038"/>
          <ac:spMkLst>
            <pc:docMk/>
            <pc:sldMk cId="1840727028" sldId="378"/>
            <ac:spMk id="14" creationId="{58D0F3BC-5074-339C-2017-D810B9B979AC}"/>
          </ac:spMkLst>
        </pc:spChg>
        <pc:spChg chg="add mod">
          <ac:chgData name="Cheng, Phillip" userId="476eb533-e56d-4ff9-9f61-2a21c8773ada" providerId="ADAL" clId="{5736779F-B244-4C8A-A937-94D69D769CA1}" dt="2023-06-24T03:43:09.423" v="3094" actId="1038"/>
          <ac:spMkLst>
            <pc:docMk/>
            <pc:sldMk cId="1840727028" sldId="378"/>
            <ac:spMk id="15" creationId="{F5D0B7FF-3E1C-0FFF-B759-A2CAF4B2DF92}"/>
          </ac:spMkLst>
        </pc:spChg>
        <pc:spChg chg="add mod">
          <ac:chgData name="Cheng, Phillip" userId="476eb533-e56d-4ff9-9f61-2a21c8773ada" providerId="ADAL" clId="{5736779F-B244-4C8A-A937-94D69D769CA1}" dt="2023-06-24T03:43:35.659" v="3103" actId="1076"/>
          <ac:spMkLst>
            <pc:docMk/>
            <pc:sldMk cId="1840727028" sldId="378"/>
            <ac:spMk id="16" creationId="{B91B5406-2BB9-0D56-2E62-3B3C29A0A437}"/>
          </ac:spMkLst>
        </pc:spChg>
        <pc:spChg chg="add mod">
          <ac:chgData name="Cheng, Phillip" userId="476eb533-e56d-4ff9-9f61-2a21c8773ada" providerId="ADAL" clId="{5736779F-B244-4C8A-A937-94D69D769CA1}" dt="2023-06-24T03:43:38.345" v="3104" actId="1076"/>
          <ac:spMkLst>
            <pc:docMk/>
            <pc:sldMk cId="1840727028" sldId="378"/>
            <ac:spMk id="17" creationId="{55AF7367-4BD7-82B1-8400-B5A5D50AFAC6}"/>
          </ac:spMkLst>
        </pc:spChg>
        <pc:spChg chg="add mod">
          <ac:chgData name="Cheng, Phillip" userId="476eb533-e56d-4ff9-9f61-2a21c8773ada" providerId="ADAL" clId="{5736779F-B244-4C8A-A937-94D69D769CA1}" dt="2023-06-24T17:34:44.928" v="3985" actId="20577"/>
          <ac:spMkLst>
            <pc:docMk/>
            <pc:sldMk cId="1840727028" sldId="378"/>
            <ac:spMk id="18" creationId="{8059A54F-124C-7324-D199-8DBBE97A3D0F}"/>
          </ac:spMkLst>
        </pc:spChg>
        <pc:spChg chg="add mod">
          <ac:chgData name="Cheng, Phillip" userId="476eb533-e56d-4ff9-9f61-2a21c8773ada" providerId="ADAL" clId="{5736779F-B244-4C8A-A937-94D69D769CA1}" dt="2023-06-24T19:45:58.182" v="4573" actId="20577"/>
          <ac:spMkLst>
            <pc:docMk/>
            <pc:sldMk cId="1840727028" sldId="378"/>
            <ac:spMk id="19" creationId="{DD314686-5AAF-87C4-1F4A-EC5E7A4FEBBC}"/>
          </ac:spMkLst>
        </pc:spChg>
        <pc:picChg chg="add mod">
          <ac:chgData name="Cheng, Phillip" userId="476eb533-e56d-4ff9-9f61-2a21c8773ada" providerId="ADAL" clId="{5736779F-B244-4C8A-A937-94D69D769CA1}" dt="2023-06-24T03:43:21.423" v="3097" actId="14100"/>
          <ac:picMkLst>
            <pc:docMk/>
            <pc:sldMk cId="1840727028" sldId="378"/>
            <ac:picMk id="4" creationId="{9FB222ED-9E5E-BE1E-20DB-B1489AEEBDEE}"/>
          </ac:picMkLst>
        </pc:picChg>
        <pc:picChg chg="add mod">
          <ac:chgData name="Cheng, Phillip" userId="476eb533-e56d-4ff9-9f61-2a21c8773ada" providerId="ADAL" clId="{5736779F-B244-4C8A-A937-94D69D769CA1}" dt="2023-06-24T03:43:26.245" v="3099" actId="1076"/>
          <ac:picMkLst>
            <pc:docMk/>
            <pc:sldMk cId="1840727028" sldId="378"/>
            <ac:picMk id="6" creationId="{202E3E99-4AC2-8BFB-3F9E-F15799D98AC1}"/>
          </ac:picMkLst>
        </pc:picChg>
        <pc:picChg chg="add del mod">
          <ac:chgData name="Cheng, Phillip" userId="476eb533-e56d-4ff9-9f61-2a21c8773ada" providerId="ADAL" clId="{5736779F-B244-4C8A-A937-94D69D769CA1}" dt="2023-06-24T03:16:25.019" v="2857" actId="478"/>
          <ac:picMkLst>
            <pc:docMk/>
            <pc:sldMk cId="1840727028" sldId="378"/>
            <ac:picMk id="8" creationId="{19140EDA-6B7D-3127-62CF-F8ACE52A0C4D}"/>
          </ac:picMkLst>
        </pc:picChg>
        <pc:picChg chg="add mod">
          <ac:chgData name="Cheng, Phillip" userId="476eb533-e56d-4ff9-9f61-2a21c8773ada" providerId="ADAL" clId="{5736779F-B244-4C8A-A937-94D69D769CA1}" dt="2023-06-24T03:43:32.136" v="3102" actId="1076"/>
          <ac:picMkLst>
            <pc:docMk/>
            <pc:sldMk cId="1840727028" sldId="378"/>
            <ac:picMk id="10" creationId="{7E7F0AD3-731D-AE90-6906-A635FB1B57F5}"/>
          </ac:picMkLst>
        </pc:picChg>
        <pc:picChg chg="add mod">
          <ac:chgData name="Cheng, Phillip" userId="476eb533-e56d-4ff9-9f61-2a21c8773ada" providerId="ADAL" clId="{5736779F-B244-4C8A-A937-94D69D769CA1}" dt="2023-06-24T03:43:09.423" v="3094" actId="1038"/>
          <ac:picMkLst>
            <pc:docMk/>
            <pc:sldMk cId="1840727028" sldId="378"/>
            <ac:picMk id="11" creationId="{332320D3-B78B-225F-A8CF-0AE4599E2987}"/>
          </ac:picMkLst>
        </pc:picChg>
        <pc:picChg chg="add mod">
          <ac:chgData name="Cheng, Phillip" userId="476eb533-e56d-4ff9-9f61-2a21c8773ada" providerId="ADAL" clId="{5736779F-B244-4C8A-A937-94D69D769CA1}" dt="2023-06-24T03:43:09.423" v="3094" actId="1038"/>
          <ac:picMkLst>
            <pc:docMk/>
            <pc:sldMk cId="1840727028" sldId="378"/>
            <ac:picMk id="12" creationId="{9253C850-DDC8-E6A6-01EB-765E9D5DD4C6}"/>
          </ac:picMkLst>
        </pc:picChg>
        <pc:picChg chg="add mod">
          <ac:chgData name="Cheng, Phillip" userId="476eb533-e56d-4ff9-9f61-2a21c8773ada" providerId="ADAL" clId="{5736779F-B244-4C8A-A937-94D69D769CA1}" dt="2023-06-24T03:43:09.423" v="3094" actId="1038"/>
          <ac:picMkLst>
            <pc:docMk/>
            <pc:sldMk cId="1840727028" sldId="378"/>
            <ac:picMk id="13" creationId="{82B56274-47D8-3512-C808-CAE01DD177C0}"/>
          </ac:picMkLst>
        </pc:picChg>
        <pc:cxnChg chg="add mod">
          <ac:chgData name="Cheng, Phillip" userId="476eb533-e56d-4ff9-9f61-2a21c8773ada" providerId="ADAL" clId="{5736779F-B244-4C8A-A937-94D69D769CA1}" dt="2023-06-24T05:04:07.352" v="3788" actId="692"/>
          <ac:cxnSpMkLst>
            <pc:docMk/>
            <pc:sldMk cId="1840727028" sldId="378"/>
            <ac:cxnSpMk id="8" creationId="{227B30EE-FF19-38CF-9864-DD8D31B060C4}"/>
          </ac:cxnSpMkLst>
        </pc:cxnChg>
      </pc:sldChg>
      <pc:sldChg chg="addSp delSp modSp new mod">
        <pc:chgData name="Cheng, Phillip" userId="476eb533-e56d-4ff9-9f61-2a21c8773ada" providerId="ADAL" clId="{5736779F-B244-4C8A-A937-94D69D769CA1}" dt="2023-06-24T19:56:27.072" v="5092" actId="20577"/>
        <pc:sldMkLst>
          <pc:docMk/>
          <pc:sldMk cId="3381749061" sldId="379"/>
        </pc:sldMkLst>
        <pc:spChg chg="mod">
          <ac:chgData name="Cheng, Phillip" userId="476eb533-e56d-4ff9-9f61-2a21c8773ada" providerId="ADAL" clId="{5736779F-B244-4C8A-A937-94D69D769CA1}" dt="2023-06-24T14:34:01.489" v="3831" actId="20577"/>
          <ac:spMkLst>
            <pc:docMk/>
            <pc:sldMk cId="3381749061" sldId="379"/>
            <ac:spMk id="2" creationId="{42BA9251-DB8F-D4C5-9BD4-146B89C23600}"/>
          </ac:spMkLst>
        </pc:spChg>
        <pc:spChg chg="del">
          <ac:chgData name="Cheng, Phillip" userId="476eb533-e56d-4ff9-9f61-2a21c8773ada" providerId="ADAL" clId="{5736779F-B244-4C8A-A937-94D69D769CA1}" dt="2023-06-24T04:01:52.868" v="3266" actId="478"/>
          <ac:spMkLst>
            <pc:docMk/>
            <pc:sldMk cId="3381749061" sldId="379"/>
            <ac:spMk id="3" creationId="{C8A5172C-DBAA-FED8-6C6F-55A78EF32A53}"/>
          </ac:spMkLst>
        </pc:spChg>
        <pc:spChg chg="add mod">
          <ac:chgData name="Cheng, Phillip" userId="476eb533-e56d-4ff9-9f61-2a21c8773ada" providerId="ADAL" clId="{5736779F-B244-4C8A-A937-94D69D769CA1}" dt="2023-06-24T04:06:01.314" v="3292" actId="1076"/>
          <ac:spMkLst>
            <pc:docMk/>
            <pc:sldMk cId="3381749061" sldId="379"/>
            <ac:spMk id="10" creationId="{8D334499-53F1-EB7A-DD92-7D70A47EBEE1}"/>
          </ac:spMkLst>
        </pc:spChg>
        <pc:spChg chg="add mod">
          <ac:chgData name="Cheng, Phillip" userId="476eb533-e56d-4ff9-9f61-2a21c8773ada" providerId="ADAL" clId="{5736779F-B244-4C8A-A937-94D69D769CA1}" dt="2023-06-24T04:06:09.568" v="3294" actId="1076"/>
          <ac:spMkLst>
            <pc:docMk/>
            <pc:sldMk cId="3381749061" sldId="379"/>
            <ac:spMk id="11" creationId="{C0D4BBF4-2A2E-922B-8F4B-5A904520616E}"/>
          </ac:spMkLst>
        </pc:spChg>
        <pc:spChg chg="add mod">
          <ac:chgData name="Cheng, Phillip" userId="476eb533-e56d-4ff9-9f61-2a21c8773ada" providerId="ADAL" clId="{5736779F-B244-4C8A-A937-94D69D769CA1}" dt="2023-06-24T19:56:27.072" v="5092" actId="20577"/>
          <ac:spMkLst>
            <pc:docMk/>
            <pc:sldMk cId="3381749061" sldId="379"/>
            <ac:spMk id="12" creationId="{C3E20101-97A3-2977-E3A7-FE415230514C}"/>
          </ac:spMkLst>
        </pc:spChg>
        <pc:spChg chg="add mod">
          <ac:chgData name="Cheng, Phillip" userId="476eb533-e56d-4ff9-9f61-2a21c8773ada" providerId="ADAL" clId="{5736779F-B244-4C8A-A937-94D69D769CA1}" dt="2023-06-24T04:07:34.272" v="3398" actId="1076"/>
          <ac:spMkLst>
            <pc:docMk/>
            <pc:sldMk cId="3381749061" sldId="379"/>
            <ac:spMk id="13" creationId="{4A80E244-5435-713D-F1A5-64D9A91CB3E5}"/>
          </ac:spMkLst>
        </pc:spChg>
        <pc:spChg chg="add mod">
          <ac:chgData name="Cheng, Phillip" userId="476eb533-e56d-4ff9-9f61-2a21c8773ada" providerId="ADAL" clId="{5736779F-B244-4C8A-A937-94D69D769CA1}" dt="2023-06-24T04:07:39.255" v="3400" actId="1076"/>
          <ac:spMkLst>
            <pc:docMk/>
            <pc:sldMk cId="3381749061" sldId="379"/>
            <ac:spMk id="14" creationId="{EF423186-0F74-BFEB-3010-44F1CDE3A923}"/>
          </ac:spMkLst>
        </pc:spChg>
        <pc:spChg chg="add mod">
          <ac:chgData name="Cheng, Phillip" userId="476eb533-e56d-4ff9-9f61-2a21c8773ada" providerId="ADAL" clId="{5736779F-B244-4C8A-A937-94D69D769CA1}" dt="2023-06-24T04:35:46.739" v="3702" actId="14100"/>
          <ac:spMkLst>
            <pc:docMk/>
            <pc:sldMk cId="3381749061" sldId="379"/>
            <ac:spMk id="15" creationId="{CA396E33-0FC5-B445-6B9C-10C318DB73F3}"/>
          </ac:spMkLst>
        </pc:spChg>
        <pc:picChg chg="add del mod">
          <ac:chgData name="Cheng, Phillip" userId="476eb533-e56d-4ff9-9f61-2a21c8773ada" providerId="ADAL" clId="{5736779F-B244-4C8A-A937-94D69D769CA1}" dt="2023-06-24T04:03:49.403" v="3278" actId="478"/>
          <ac:picMkLst>
            <pc:docMk/>
            <pc:sldMk cId="3381749061" sldId="379"/>
            <ac:picMk id="5" creationId="{CCA88347-D9D2-8296-DE81-6A25EACBE944}"/>
          </ac:picMkLst>
        </pc:picChg>
        <pc:picChg chg="add mod">
          <ac:chgData name="Cheng, Phillip" userId="476eb533-e56d-4ff9-9f61-2a21c8773ada" providerId="ADAL" clId="{5736779F-B244-4C8A-A937-94D69D769CA1}" dt="2023-06-24T04:07:23.941" v="3396" actId="1076"/>
          <ac:picMkLst>
            <pc:docMk/>
            <pc:sldMk cId="3381749061" sldId="379"/>
            <ac:picMk id="7" creationId="{AF3E6499-54A7-751F-EBA2-FD6E6EEBB893}"/>
          </ac:picMkLst>
        </pc:picChg>
        <pc:picChg chg="add mod">
          <ac:chgData name="Cheng, Phillip" userId="476eb533-e56d-4ff9-9f61-2a21c8773ada" providerId="ADAL" clId="{5736779F-B244-4C8A-A937-94D69D769CA1}" dt="2023-06-24T04:05:21.317" v="3287" actId="14100"/>
          <ac:picMkLst>
            <pc:docMk/>
            <pc:sldMk cId="3381749061" sldId="379"/>
            <ac:picMk id="9" creationId="{F63F0B4D-7378-63DC-E25B-F38C67903546}"/>
          </ac:picMkLst>
        </pc:picChg>
        <pc:cxnChg chg="add mod">
          <ac:chgData name="Cheng, Phillip" userId="476eb533-e56d-4ff9-9f61-2a21c8773ada" providerId="ADAL" clId="{5736779F-B244-4C8A-A937-94D69D769CA1}" dt="2023-06-24T04:13:25.267" v="3618" actId="692"/>
          <ac:cxnSpMkLst>
            <pc:docMk/>
            <pc:sldMk cId="3381749061" sldId="379"/>
            <ac:cxnSpMk id="17" creationId="{F6C1BBC1-2EDC-98D7-5DBF-695380B4A58C}"/>
          </ac:cxnSpMkLst>
        </pc:cxnChg>
      </pc:sldChg>
      <pc:sldChg chg="addSp delSp modSp add mod">
        <pc:chgData name="Cheng, Phillip" userId="476eb533-e56d-4ff9-9f61-2a21c8773ada" providerId="ADAL" clId="{5736779F-B244-4C8A-A937-94D69D769CA1}" dt="2023-06-24T19:46:40.495" v="4590" actId="6549"/>
        <pc:sldMkLst>
          <pc:docMk/>
          <pc:sldMk cId="4163778620" sldId="380"/>
        </pc:sldMkLst>
        <pc:spChg chg="mod">
          <ac:chgData name="Cheng, Phillip" userId="476eb533-e56d-4ff9-9f61-2a21c8773ada" providerId="ADAL" clId="{5736779F-B244-4C8A-A937-94D69D769CA1}" dt="2023-06-24T19:37:29.885" v="4035" actId="313"/>
          <ac:spMkLst>
            <pc:docMk/>
            <pc:sldMk cId="4163778620" sldId="380"/>
            <ac:spMk id="2" creationId="{B47D136F-1349-C0EA-6C41-BFA53249494C}"/>
          </ac:spMkLst>
        </pc:spChg>
        <pc:spChg chg="del">
          <ac:chgData name="Cheng, Phillip" userId="476eb533-e56d-4ff9-9f61-2a21c8773ada" providerId="ADAL" clId="{5736779F-B244-4C8A-A937-94D69D769CA1}" dt="2023-06-24T19:35:32.034" v="3995" actId="478"/>
          <ac:spMkLst>
            <pc:docMk/>
            <pc:sldMk cId="4163778620" sldId="380"/>
            <ac:spMk id="3" creationId="{0174FAFF-F631-CF24-17FC-8A0C1C863849}"/>
          </ac:spMkLst>
        </pc:spChg>
        <pc:spChg chg="del">
          <ac:chgData name="Cheng, Phillip" userId="476eb533-e56d-4ff9-9f61-2a21c8773ada" providerId="ADAL" clId="{5736779F-B244-4C8A-A937-94D69D769CA1}" dt="2023-06-24T19:35:34.047" v="3996" actId="478"/>
          <ac:spMkLst>
            <pc:docMk/>
            <pc:sldMk cId="4163778620" sldId="380"/>
            <ac:spMk id="4" creationId="{FDADB3BA-41B2-B5DE-4CDD-30E1CBAB4486}"/>
          </ac:spMkLst>
        </pc:spChg>
        <pc:spChg chg="del">
          <ac:chgData name="Cheng, Phillip" userId="476eb533-e56d-4ff9-9f61-2a21c8773ada" providerId="ADAL" clId="{5736779F-B244-4C8A-A937-94D69D769CA1}" dt="2023-06-24T19:35:25.431" v="3990" actId="478"/>
          <ac:spMkLst>
            <pc:docMk/>
            <pc:sldMk cId="4163778620" sldId="380"/>
            <ac:spMk id="5" creationId="{63C0C1BB-7583-2809-C24A-58C613E3BEAE}"/>
          </ac:spMkLst>
        </pc:spChg>
        <pc:spChg chg="del mod">
          <ac:chgData name="Cheng, Phillip" userId="476eb533-e56d-4ff9-9f61-2a21c8773ada" providerId="ADAL" clId="{5736779F-B244-4C8A-A937-94D69D769CA1}" dt="2023-06-24T19:35:28.848" v="3994" actId="478"/>
          <ac:spMkLst>
            <pc:docMk/>
            <pc:sldMk cId="4163778620" sldId="380"/>
            <ac:spMk id="8" creationId="{4DD94D6E-85D8-DD74-E5DA-F2B6A4589B1C}"/>
          </ac:spMkLst>
        </pc:spChg>
        <pc:spChg chg="del">
          <ac:chgData name="Cheng, Phillip" userId="476eb533-e56d-4ff9-9f61-2a21c8773ada" providerId="ADAL" clId="{5736779F-B244-4C8A-A937-94D69D769CA1}" dt="2023-06-24T19:35:24.096" v="3989" actId="478"/>
          <ac:spMkLst>
            <pc:docMk/>
            <pc:sldMk cId="4163778620" sldId="380"/>
            <ac:spMk id="10" creationId="{B3CD558E-26CD-3F0A-2AB4-9CF365728F1F}"/>
          </ac:spMkLst>
        </pc:spChg>
        <pc:spChg chg="add mod">
          <ac:chgData name="Cheng, Phillip" userId="476eb533-e56d-4ff9-9f61-2a21c8773ada" providerId="ADAL" clId="{5736779F-B244-4C8A-A937-94D69D769CA1}" dt="2023-06-24T19:39:09.216" v="4102" actId="1076"/>
          <ac:spMkLst>
            <pc:docMk/>
            <pc:sldMk cId="4163778620" sldId="380"/>
            <ac:spMk id="16" creationId="{428D0D2B-AD56-2C51-A1A5-D6A180984775}"/>
          </ac:spMkLst>
        </pc:spChg>
        <pc:spChg chg="add mod">
          <ac:chgData name="Cheng, Phillip" userId="476eb533-e56d-4ff9-9f61-2a21c8773ada" providerId="ADAL" clId="{5736779F-B244-4C8A-A937-94D69D769CA1}" dt="2023-06-24T19:38:58.644" v="4101" actId="1076"/>
          <ac:spMkLst>
            <pc:docMk/>
            <pc:sldMk cId="4163778620" sldId="380"/>
            <ac:spMk id="17" creationId="{8D840510-6248-2288-995F-1EC220243E27}"/>
          </ac:spMkLst>
        </pc:spChg>
        <pc:spChg chg="add mod">
          <ac:chgData name="Cheng, Phillip" userId="476eb533-e56d-4ff9-9f61-2a21c8773ada" providerId="ADAL" clId="{5736779F-B244-4C8A-A937-94D69D769CA1}" dt="2023-06-24T19:38:28.501" v="4096" actId="1076"/>
          <ac:spMkLst>
            <pc:docMk/>
            <pc:sldMk cId="4163778620" sldId="380"/>
            <ac:spMk id="18" creationId="{AE4B62DA-C73C-D3B6-350D-3DB7DA061EFF}"/>
          </ac:spMkLst>
        </pc:spChg>
        <pc:spChg chg="add mod">
          <ac:chgData name="Cheng, Phillip" userId="476eb533-e56d-4ff9-9f61-2a21c8773ada" providerId="ADAL" clId="{5736779F-B244-4C8A-A937-94D69D769CA1}" dt="2023-06-24T19:38:37.227" v="4098" actId="1076"/>
          <ac:spMkLst>
            <pc:docMk/>
            <pc:sldMk cId="4163778620" sldId="380"/>
            <ac:spMk id="19" creationId="{701AB2DF-80FC-D3EE-E3B9-D9FEC643E08E}"/>
          </ac:spMkLst>
        </pc:spChg>
        <pc:spChg chg="add del mod">
          <ac:chgData name="Cheng, Phillip" userId="476eb533-e56d-4ff9-9f61-2a21c8773ada" providerId="ADAL" clId="{5736779F-B244-4C8A-A937-94D69D769CA1}" dt="2023-06-24T19:38:47.453" v="4100"/>
          <ac:spMkLst>
            <pc:docMk/>
            <pc:sldMk cId="4163778620" sldId="380"/>
            <ac:spMk id="20" creationId="{AAF90EB4-957E-97CC-A4D9-3230DB8079C1}"/>
          </ac:spMkLst>
        </pc:spChg>
        <pc:spChg chg="add mod">
          <ac:chgData name="Cheng, Phillip" userId="476eb533-e56d-4ff9-9f61-2a21c8773ada" providerId="ADAL" clId="{5736779F-B244-4C8A-A937-94D69D769CA1}" dt="2023-06-24T19:46:40.495" v="4590" actId="6549"/>
          <ac:spMkLst>
            <pc:docMk/>
            <pc:sldMk cId="4163778620" sldId="380"/>
            <ac:spMk id="21" creationId="{2559D10D-C35F-A920-F3D7-C97AD3CBE10C}"/>
          </ac:spMkLst>
        </pc:spChg>
        <pc:picChg chg="del">
          <ac:chgData name="Cheng, Phillip" userId="476eb533-e56d-4ff9-9f61-2a21c8773ada" providerId="ADAL" clId="{5736779F-B244-4C8A-A937-94D69D769CA1}" dt="2023-06-24T19:35:20.993" v="3987" actId="478"/>
          <ac:picMkLst>
            <pc:docMk/>
            <pc:sldMk cId="4163778620" sldId="380"/>
            <ac:picMk id="7" creationId="{0BF88FBB-0A52-D982-3B90-18607B79AC57}"/>
          </ac:picMkLst>
        </pc:picChg>
        <pc:picChg chg="del">
          <ac:chgData name="Cheng, Phillip" userId="476eb533-e56d-4ff9-9f61-2a21c8773ada" providerId="ADAL" clId="{5736779F-B244-4C8A-A937-94D69D769CA1}" dt="2023-06-24T19:35:26.132" v="3991" actId="478"/>
          <ac:picMkLst>
            <pc:docMk/>
            <pc:sldMk cId="4163778620" sldId="380"/>
            <ac:picMk id="9" creationId="{18E64B5D-BA56-114F-CC3B-9CEB2DA2FD62}"/>
          </ac:picMkLst>
        </pc:picChg>
        <pc:picChg chg="add mod">
          <ac:chgData name="Cheng, Phillip" userId="476eb533-e56d-4ff9-9f61-2a21c8773ada" providerId="ADAL" clId="{5736779F-B244-4C8A-A937-94D69D769CA1}" dt="2023-06-24T19:38:23.526" v="4095" actId="1076"/>
          <ac:picMkLst>
            <pc:docMk/>
            <pc:sldMk cId="4163778620" sldId="380"/>
            <ac:picMk id="12" creationId="{53FD270B-51A7-F3DF-92C1-67299FAA49A1}"/>
          </ac:picMkLst>
        </pc:picChg>
        <pc:picChg chg="add mod">
          <ac:chgData name="Cheng, Phillip" userId="476eb533-e56d-4ff9-9f61-2a21c8773ada" providerId="ADAL" clId="{5736779F-B244-4C8A-A937-94D69D769CA1}" dt="2023-06-24T19:36:38.236" v="4004" actId="1076"/>
          <ac:picMkLst>
            <pc:docMk/>
            <pc:sldMk cId="4163778620" sldId="380"/>
            <ac:picMk id="14" creationId="{25478C60-9561-6583-FE57-D44392C961B5}"/>
          </ac:picMkLst>
        </pc:picChg>
        <pc:cxnChg chg="del">
          <ac:chgData name="Cheng, Phillip" userId="476eb533-e56d-4ff9-9f61-2a21c8773ada" providerId="ADAL" clId="{5736779F-B244-4C8A-A937-94D69D769CA1}" dt="2023-06-24T19:35:22.024" v="3988" actId="478"/>
          <ac:cxnSpMkLst>
            <pc:docMk/>
            <pc:sldMk cId="4163778620" sldId="380"/>
            <ac:cxnSpMk id="11" creationId="{8D79F9AF-94E0-63BC-754F-8B11F8C4926E}"/>
          </ac:cxnSpMkLst>
        </pc:cxnChg>
        <pc:cxnChg chg="del">
          <ac:chgData name="Cheng, Phillip" userId="476eb533-e56d-4ff9-9f61-2a21c8773ada" providerId="ADAL" clId="{5736779F-B244-4C8A-A937-94D69D769CA1}" dt="2023-06-24T19:35:27.015" v="3992" actId="478"/>
          <ac:cxnSpMkLst>
            <pc:docMk/>
            <pc:sldMk cId="4163778620" sldId="380"/>
            <ac:cxnSpMk id="15" creationId="{DA780E57-B33A-CE76-B60F-0E0C71C51022}"/>
          </ac:cxnSpMkLst>
        </pc:cxnChg>
      </pc:sldChg>
      <pc:sldChg chg="modSp new mod">
        <pc:chgData name="Cheng, Phillip" userId="476eb533-e56d-4ff9-9f61-2a21c8773ada" providerId="ADAL" clId="{5736779F-B244-4C8A-A937-94D69D769CA1}" dt="2023-07-01T15:28:13.422" v="12309" actId="20577"/>
        <pc:sldMkLst>
          <pc:docMk/>
          <pc:sldMk cId="3852594060" sldId="381"/>
        </pc:sldMkLst>
        <pc:spChg chg="mod">
          <ac:chgData name="Cheng, Phillip" userId="476eb533-e56d-4ff9-9f61-2a21c8773ada" providerId="ADAL" clId="{5736779F-B244-4C8A-A937-94D69D769CA1}" dt="2023-06-24T20:36:39.965" v="6005" actId="20577"/>
          <ac:spMkLst>
            <pc:docMk/>
            <pc:sldMk cId="3852594060" sldId="381"/>
            <ac:spMk id="2" creationId="{CEB163F9-3814-EE9F-5B82-D80CB14032FC}"/>
          </ac:spMkLst>
        </pc:spChg>
        <pc:spChg chg="mod">
          <ac:chgData name="Cheng, Phillip" userId="476eb533-e56d-4ff9-9f61-2a21c8773ada" providerId="ADAL" clId="{5736779F-B244-4C8A-A937-94D69D769CA1}" dt="2023-07-01T15:28:13.422" v="12309" actId="20577"/>
          <ac:spMkLst>
            <pc:docMk/>
            <pc:sldMk cId="3852594060" sldId="381"/>
            <ac:spMk id="3" creationId="{D1306E88-29B3-BA80-C886-C0606DE3A25B}"/>
          </ac:spMkLst>
        </pc:spChg>
      </pc:sldChg>
      <pc:sldChg chg="addSp delSp modSp new del mod modAnim">
        <pc:chgData name="Cheng, Phillip" userId="476eb533-e56d-4ff9-9f61-2a21c8773ada" providerId="ADAL" clId="{5736779F-B244-4C8A-A937-94D69D769CA1}" dt="2023-06-26T01:22:41.529" v="7725" actId="47"/>
        <pc:sldMkLst>
          <pc:docMk/>
          <pc:sldMk cId="1645755692" sldId="382"/>
        </pc:sldMkLst>
        <pc:spChg chg="mod">
          <ac:chgData name="Cheng, Phillip" userId="476eb533-e56d-4ff9-9f61-2a21c8773ada" providerId="ADAL" clId="{5736779F-B244-4C8A-A937-94D69D769CA1}" dt="2023-06-24T23:42:37.276" v="6529" actId="20577"/>
          <ac:spMkLst>
            <pc:docMk/>
            <pc:sldMk cId="1645755692" sldId="382"/>
            <ac:spMk id="2" creationId="{D0B31658-A3AC-9807-F3D1-CC967846DA90}"/>
          </ac:spMkLst>
        </pc:spChg>
        <pc:spChg chg="del">
          <ac:chgData name="Cheng, Phillip" userId="476eb533-e56d-4ff9-9f61-2a21c8773ada" providerId="ADAL" clId="{5736779F-B244-4C8A-A937-94D69D769CA1}" dt="2023-06-24T22:43:33.887" v="6343" actId="478"/>
          <ac:spMkLst>
            <pc:docMk/>
            <pc:sldMk cId="1645755692" sldId="382"/>
            <ac:spMk id="3" creationId="{202086B8-A0D3-1B97-90B8-798860D61E9A}"/>
          </ac:spMkLst>
        </pc:spChg>
        <pc:spChg chg="add mod">
          <ac:chgData name="Cheng, Phillip" userId="476eb533-e56d-4ff9-9f61-2a21c8773ada" providerId="ADAL" clId="{5736779F-B244-4C8A-A937-94D69D769CA1}" dt="2023-06-25T21:00:08.313" v="7347" actId="20577"/>
          <ac:spMkLst>
            <pc:docMk/>
            <pc:sldMk cId="1645755692" sldId="382"/>
            <ac:spMk id="3" creationId="{E3C8CBC3-10A1-352C-AC2A-68F3893B8889}"/>
          </ac:spMkLst>
        </pc:spChg>
        <pc:spChg chg="add mod">
          <ac:chgData name="Cheng, Phillip" userId="476eb533-e56d-4ff9-9f61-2a21c8773ada" providerId="ADAL" clId="{5736779F-B244-4C8A-A937-94D69D769CA1}" dt="2023-06-25T21:01:03.647" v="7356" actId="20577"/>
          <ac:spMkLst>
            <pc:docMk/>
            <pc:sldMk cId="1645755692" sldId="382"/>
            <ac:spMk id="4" creationId="{5ECA5987-F155-879A-4161-72B0FEABB836}"/>
          </ac:spMkLst>
        </pc:spChg>
        <pc:spChg chg="add del mod">
          <ac:chgData name="Cheng, Phillip" userId="476eb533-e56d-4ff9-9f61-2a21c8773ada" providerId="ADAL" clId="{5736779F-B244-4C8A-A937-94D69D769CA1}" dt="2023-06-25T02:23:08.880" v="6868"/>
          <ac:spMkLst>
            <pc:docMk/>
            <pc:sldMk cId="1645755692" sldId="382"/>
            <ac:spMk id="6" creationId="{05621154-44C9-50ED-DF35-4D47A1D8521F}"/>
          </ac:spMkLst>
        </pc:spChg>
        <pc:spChg chg="add mod">
          <ac:chgData name="Cheng, Phillip" userId="476eb533-e56d-4ff9-9f61-2a21c8773ada" providerId="ADAL" clId="{5736779F-B244-4C8A-A937-94D69D769CA1}" dt="2023-06-25T02:23:25.728" v="6890" actId="1076"/>
          <ac:spMkLst>
            <pc:docMk/>
            <pc:sldMk cId="1645755692" sldId="382"/>
            <ac:spMk id="7" creationId="{158A2C78-00B9-6288-D3DF-19B142EA6534}"/>
          </ac:spMkLst>
        </pc:spChg>
        <pc:spChg chg="add mod">
          <ac:chgData name="Cheng, Phillip" userId="476eb533-e56d-4ff9-9f61-2a21c8773ada" providerId="ADAL" clId="{5736779F-B244-4C8A-A937-94D69D769CA1}" dt="2023-06-25T02:23:20.614" v="6889" actId="1076"/>
          <ac:spMkLst>
            <pc:docMk/>
            <pc:sldMk cId="1645755692" sldId="382"/>
            <ac:spMk id="8" creationId="{A84DA017-48B6-E8DA-78B8-F1AE346CAEEA}"/>
          </ac:spMkLst>
        </pc:spChg>
        <pc:picChg chg="add mod">
          <ac:chgData name="Cheng, Phillip" userId="476eb533-e56d-4ff9-9f61-2a21c8773ada" providerId="ADAL" clId="{5736779F-B244-4C8A-A937-94D69D769CA1}" dt="2023-06-24T22:44:47.822" v="6352" actId="14100"/>
          <ac:picMkLst>
            <pc:docMk/>
            <pc:sldMk cId="1645755692" sldId="382"/>
            <ac:picMk id="5" creationId="{D02A1EB4-2C95-FA6B-1050-693C8C70B372}"/>
          </ac:picMkLst>
        </pc:picChg>
        <pc:picChg chg="add del mod">
          <ac:chgData name="Cheng, Phillip" userId="476eb533-e56d-4ff9-9f61-2a21c8773ada" providerId="ADAL" clId="{5736779F-B244-4C8A-A937-94D69D769CA1}" dt="2023-06-24T22:45:35.608" v="6354" actId="478"/>
          <ac:picMkLst>
            <pc:docMk/>
            <pc:sldMk cId="1645755692" sldId="382"/>
            <ac:picMk id="7" creationId="{E4E393E7-DB0C-4FA7-D58B-06DC65D9468C}"/>
          </ac:picMkLst>
        </pc:picChg>
        <pc:picChg chg="add mod ord">
          <ac:chgData name="Cheng, Phillip" userId="476eb533-e56d-4ff9-9f61-2a21c8773ada" providerId="ADAL" clId="{5736779F-B244-4C8A-A937-94D69D769CA1}" dt="2023-06-24T23:22:44.711" v="6482" actId="167"/>
          <ac:picMkLst>
            <pc:docMk/>
            <pc:sldMk cId="1645755692" sldId="382"/>
            <ac:picMk id="9" creationId="{6014EF44-C4FE-94EA-01C2-75064FA053E5}"/>
          </ac:picMkLst>
        </pc:picChg>
        <pc:picChg chg="add mod ord">
          <ac:chgData name="Cheng, Phillip" userId="476eb533-e56d-4ff9-9f61-2a21c8773ada" providerId="ADAL" clId="{5736779F-B244-4C8A-A937-94D69D769CA1}" dt="2023-06-24T23:40:18.840" v="6500" actId="167"/>
          <ac:picMkLst>
            <pc:docMk/>
            <pc:sldMk cId="1645755692" sldId="382"/>
            <ac:picMk id="11" creationId="{EF4A6C28-330E-317F-453E-121ABFFABA1D}"/>
          </ac:picMkLst>
        </pc:picChg>
        <pc:picChg chg="add del mod">
          <ac:chgData name="Cheng, Phillip" userId="476eb533-e56d-4ff9-9f61-2a21c8773ada" providerId="ADAL" clId="{5736779F-B244-4C8A-A937-94D69D769CA1}" dt="2023-06-24T23:17:12.807" v="6398" actId="478"/>
          <ac:picMkLst>
            <pc:docMk/>
            <pc:sldMk cId="1645755692" sldId="382"/>
            <ac:picMk id="13" creationId="{9CF74049-55C5-E201-4057-41C123A8307D}"/>
          </ac:picMkLst>
        </pc:picChg>
        <pc:picChg chg="add del mod">
          <ac:chgData name="Cheng, Phillip" userId="476eb533-e56d-4ff9-9f61-2a21c8773ada" providerId="ADAL" clId="{5736779F-B244-4C8A-A937-94D69D769CA1}" dt="2023-06-24T23:22:17.510" v="6462" actId="478"/>
          <ac:picMkLst>
            <pc:docMk/>
            <pc:sldMk cId="1645755692" sldId="382"/>
            <ac:picMk id="15" creationId="{11EF0D17-A1B3-449E-91B0-97DAE69277F1}"/>
          </ac:picMkLst>
        </pc:picChg>
        <pc:picChg chg="add mod">
          <ac:chgData name="Cheng, Phillip" userId="476eb533-e56d-4ff9-9f61-2a21c8773ada" providerId="ADAL" clId="{5736779F-B244-4C8A-A937-94D69D769CA1}" dt="2023-06-24T23:28:58.717" v="6490" actId="1076"/>
          <ac:picMkLst>
            <pc:docMk/>
            <pc:sldMk cId="1645755692" sldId="382"/>
            <ac:picMk id="17" creationId="{56C6C3ED-D8C9-6811-6F97-02F7CB162020}"/>
          </ac:picMkLst>
        </pc:picChg>
      </pc:sldChg>
      <pc:sldChg chg="addSp delSp modSp new mod delAnim modAnim">
        <pc:chgData name="Cheng, Phillip" userId="476eb533-e56d-4ff9-9f61-2a21c8773ada" providerId="ADAL" clId="{5736779F-B244-4C8A-A937-94D69D769CA1}" dt="2023-06-26T15:40:45.869" v="9198" actId="20577"/>
        <pc:sldMkLst>
          <pc:docMk/>
          <pc:sldMk cId="2484458713" sldId="383"/>
        </pc:sldMkLst>
        <pc:spChg chg="mod">
          <ac:chgData name="Cheng, Phillip" userId="476eb533-e56d-4ff9-9f61-2a21c8773ada" providerId="ADAL" clId="{5736779F-B244-4C8A-A937-94D69D769CA1}" dt="2023-06-26T00:02:41.266" v="7436" actId="20577"/>
          <ac:spMkLst>
            <pc:docMk/>
            <pc:sldMk cId="2484458713" sldId="383"/>
            <ac:spMk id="2" creationId="{1C746658-B786-EED1-D4B3-9C5C9F542D14}"/>
          </ac:spMkLst>
        </pc:spChg>
        <pc:spChg chg="del">
          <ac:chgData name="Cheng, Phillip" userId="476eb533-e56d-4ff9-9f61-2a21c8773ada" providerId="ADAL" clId="{5736779F-B244-4C8A-A937-94D69D769CA1}" dt="2023-06-25T18:45:02.497" v="6974" actId="478"/>
          <ac:spMkLst>
            <pc:docMk/>
            <pc:sldMk cId="2484458713" sldId="383"/>
            <ac:spMk id="3" creationId="{4E9AE106-57A4-C68C-6F21-5720F19074C0}"/>
          </ac:spMkLst>
        </pc:spChg>
        <pc:spChg chg="add del mod">
          <ac:chgData name="Cheng, Phillip" userId="476eb533-e56d-4ff9-9f61-2a21c8773ada" providerId="ADAL" clId="{5736779F-B244-4C8A-A937-94D69D769CA1}" dt="2023-06-26T01:18:42.399" v="7542" actId="14100"/>
          <ac:spMkLst>
            <pc:docMk/>
            <pc:sldMk cId="2484458713" sldId="383"/>
            <ac:spMk id="6" creationId="{53A2FF56-6A3D-D60B-31D9-DA5604353232}"/>
          </ac:spMkLst>
        </pc:spChg>
        <pc:spChg chg="add mod">
          <ac:chgData name="Cheng, Phillip" userId="476eb533-e56d-4ff9-9f61-2a21c8773ada" providerId="ADAL" clId="{5736779F-B244-4C8A-A937-94D69D769CA1}" dt="2023-06-26T01:18:45.734" v="7543" actId="1076"/>
          <ac:spMkLst>
            <pc:docMk/>
            <pc:sldMk cId="2484458713" sldId="383"/>
            <ac:spMk id="20" creationId="{264CDCD7-1375-2B14-A9C4-55966DF712A8}"/>
          </ac:spMkLst>
        </pc:spChg>
        <pc:spChg chg="add mod">
          <ac:chgData name="Cheng, Phillip" userId="476eb533-e56d-4ff9-9f61-2a21c8773ada" providerId="ADAL" clId="{5736779F-B244-4C8A-A937-94D69D769CA1}" dt="2023-06-26T15:40:30.682" v="9194" actId="6549"/>
          <ac:spMkLst>
            <pc:docMk/>
            <pc:sldMk cId="2484458713" sldId="383"/>
            <ac:spMk id="21" creationId="{15C2DC8B-8D11-7200-65FA-EC669D0EE250}"/>
          </ac:spMkLst>
        </pc:spChg>
        <pc:spChg chg="add mod">
          <ac:chgData name="Cheng, Phillip" userId="476eb533-e56d-4ff9-9f61-2a21c8773ada" providerId="ADAL" clId="{5736779F-B244-4C8A-A937-94D69D769CA1}" dt="2023-06-26T01:29:44.604" v="7832" actId="1076"/>
          <ac:spMkLst>
            <pc:docMk/>
            <pc:sldMk cId="2484458713" sldId="383"/>
            <ac:spMk id="22" creationId="{6CDDDF8C-3E37-6AE7-F1F0-30C6F4DA03C1}"/>
          </ac:spMkLst>
        </pc:spChg>
        <pc:spChg chg="add mod">
          <ac:chgData name="Cheng, Phillip" userId="476eb533-e56d-4ff9-9f61-2a21c8773ada" providerId="ADAL" clId="{5736779F-B244-4C8A-A937-94D69D769CA1}" dt="2023-06-26T01:25:53.290" v="7803" actId="14100"/>
          <ac:spMkLst>
            <pc:docMk/>
            <pc:sldMk cId="2484458713" sldId="383"/>
            <ac:spMk id="23" creationId="{36B8FED0-8DF9-9138-6840-531CCB6417A6}"/>
          </ac:spMkLst>
        </pc:spChg>
        <pc:spChg chg="add mod">
          <ac:chgData name="Cheng, Phillip" userId="476eb533-e56d-4ff9-9f61-2a21c8773ada" providerId="ADAL" clId="{5736779F-B244-4C8A-A937-94D69D769CA1}" dt="2023-06-26T01:32:37.332" v="7942" actId="14100"/>
          <ac:spMkLst>
            <pc:docMk/>
            <pc:sldMk cId="2484458713" sldId="383"/>
            <ac:spMk id="28" creationId="{BED7F731-0BD1-69F2-2859-339C6C75CDC2}"/>
          </ac:spMkLst>
        </pc:spChg>
        <pc:spChg chg="add mod">
          <ac:chgData name="Cheng, Phillip" userId="476eb533-e56d-4ff9-9f61-2a21c8773ada" providerId="ADAL" clId="{5736779F-B244-4C8A-A937-94D69D769CA1}" dt="2023-06-26T15:40:45.869" v="9198" actId="20577"/>
          <ac:spMkLst>
            <pc:docMk/>
            <pc:sldMk cId="2484458713" sldId="383"/>
            <ac:spMk id="31" creationId="{24D31A8D-24B4-3A08-C2B6-74864470B7C9}"/>
          </ac:spMkLst>
        </pc:spChg>
        <pc:spChg chg="add mod">
          <ac:chgData name="Cheng, Phillip" userId="476eb533-e56d-4ff9-9f61-2a21c8773ada" providerId="ADAL" clId="{5736779F-B244-4C8A-A937-94D69D769CA1}" dt="2023-06-26T01:33:04.588" v="7946" actId="692"/>
          <ac:spMkLst>
            <pc:docMk/>
            <pc:sldMk cId="2484458713" sldId="383"/>
            <ac:spMk id="32" creationId="{D7918FF1-60F1-0FDB-30D5-9390DF3DBEE8}"/>
          </ac:spMkLst>
        </pc:spChg>
        <pc:spChg chg="add mod">
          <ac:chgData name="Cheng, Phillip" userId="476eb533-e56d-4ff9-9f61-2a21c8773ada" providerId="ADAL" clId="{5736779F-B244-4C8A-A937-94D69D769CA1}" dt="2023-06-26T01:33:26.809" v="7952" actId="14100"/>
          <ac:spMkLst>
            <pc:docMk/>
            <pc:sldMk cId="2484458713" sldId="383"/>
            <ac:spMk id="33" creationId="{D9717D3A-0784-663C-BFFE-D4A17207A688}"/>
          </ac:spMkLst>
        </pc:spChg>
        <pc:picChg chg="add del mod">
          <ac:chgData name="Cheng, Phillip" userId="476eb533-e56d-4ff9-9f61-2a21c8773ada" providerId="ADAL" clId="{5736779F-B244-4C8A-A937-94D69D769CA1}" dt="2023-06-25T18:45:46.477" v="6982" actId="478"/>
          <ac:picMkLst>
            <pc:docMk/>
            <pc:sldMk cId="2484458713" sldId="383"/>
            <ac:picMk id="4" creationId="{4B89DF1C-0BEC-BADD-A4F4-7FD8652BB5D9}"/>
          </ac:picMkLst>
        </pc:picChg>
        <pc:picChg chg="add del mod modCrop">
          <ac:chgData name="Cheng, Phillip" userId="476eb533-e56d-4ff9-9f61-2a21c8773ada" providerId="ADAL" clId="{5736779F-B244-4C8A-A937-94D69D769CA1}" dt="2023-06-26T00:15:37.915" v="7473" actId="478"/>
          <ac:picMkLst>
            <pc:docMk/>
            <pc:sldMk cId="2484458713" sldId="383"/>
            <ac:picMk id="5" creationId="{68031819-2978-E3B1-2ED3-2A4DA678E30E}"/>
          </ac:picMkLst>
        </pc:picChg>
        <pc:picChg chg="add del mod ord modCrop">
          <ac:chgData name="Cheng, Phillip" userId="476eb533-e56d-4ff9-9f61-2a21c8773ada" providerId="ADAL" clId="{5736779F-B244-4C8A-A937-94D69D769CA1}" dt="2023-06-26T01:05:13.169" v="7480" actId="478"/>
          <ac:picMkLst>
            <pc:docMk/>
            <pc:sldMk cId="2484458713" sldId="383"/>
            <ac:picMk id="7" creationId="{840D1C1B-010D-7F10-5558-828FC59A4D97}"/>
          </ac:picMkLst>
        </pc:picChg>
        <pc:picChg chg="add del mod">
          <ac:chgData name="Cheng, Phillip" userId="476eb533-e56d-4ff9-9f61-2a21c8773ada" providerId="ADAL" clId="{5736779F-B244-4C8A-A937-94D69D769CA1}" dt="2023-06-26T01:08:30.382" v="7486" actId="478"/>
          <ac:picMkLst>
            <pc:docMk/>
            <pc:sldMk cId="2484458713" sldId="383"/>
            <ac:picMk id="9" creationId="{A4FE430C-F4BB-D6C4-0CB6-18B94ECFEF5C}"/>
          </ac:picMkLst>
        </pc:picChg>
        <pc:picChg chg="add del">
          <ac:chgData name="Cheng, Phillip" userId="476eb533-e56d-4ff9-9f61-2a21c8773ada" providerId="ADAL" clId="{5736779F-B244-4C8A-A937-94D69D769CA1}" dt="2023-06-26T01:08:34.430" v="7488" actId="478"/>
          <ac:picMkLst>
            <pc:docMk/>
            <pc:sldMk cId="2484458713" sldId="383"/>
            <ac:picMk id="11" creationId="{16C3EB84-260A-5B6E-B3B8-F01478676F7E}"/>
          </ac:picMkLst>
        </pc:picChg>
        <pc:picChg chg="add del mod ord">
          <ac:chgData name="Cheng, Phillip" userId="476eb533-e56d-4ff9-9f61-2a21c8773ada" providerId="ADAL" clId="{5736779F-B244-4C8A-A937-94D69D769CA1}" dt="2023-06-26T01:16:32.496" v="7524" actId="478"/>
          <ac:picMkLst>
            <pc:docMk/>
            <pc:sldMk cId="2484458713" sldId="383"/>
            <ac:picMk id="13" creationId="{63BF29F5-7FB3-3616-145B-FEA605E969D1}"/>
          </ac:picMkLst>
        </pc:picChg>
        <pc:picChg chg="add del mod">
          <ac:chgData name="Cheng, Phillip" userId="476eb533-e56d-4ff9-9f61-2a21c8773ada" providerId="ADAL" clId="{5736779F-B244-4C8A-A937-94D69D769CA1}" dt="2023-06-26T01:16:17.424" v="7519" actId="478"/>
          <ac:picMkLst>
            <pc:docMk/>
            <pc:sldMk cId="2484458713" sldId="383"/>
            <ac:picMk id="15" creationId="{A79FA737-94FA-0BF6-57DD-1CE7424839E6}"/>
          </ac:picMkLst>
        </pc:picChg>
        <pc:picChg chg="add del mod">
          <ac:chgData name="Cheng, Phillip" userId="476eb533-e56d-4ff9-9f61-2a21c8773ada" providerId="ADAL" clId="{5736779F-B244-4C8A-A937-94D69D769CA1}" dt="2023-06-26T02:10:19.928" v="8012" actId="478"/>
          <ac:picMkLst>
            <pc:docMk/>
            <pc:sldMk cId="2484458713" sldId="383"/>
            <ac:picMk id="17" creationId="{82834740-98E7-ECD9-F22D-93070ECD81F8}"/>
          </ac:picMkLst>
        </pc:picChg>
        <pc:picChg chg="add mod ord">
          <ac:chgData name="Cheng, Phillip" userId="476eb533-e56d-4ff9-9f61-2a21c8773ada" providerId="ADAL" clId="{5736779F-B244-4C8A-A937-94D69D769CA1}" dt="2023-06-26T01:18:37.621" v="7540" actId="1076"/>
          <ac:picMkLst>
            <pc:docMk/>
            <pc:sldMk cId="2484458713" sldId="383"/>
            <ac:picMk id="19" creationId="{3FBCA60D-FE21-6BDA-0397-9FAC7A94FC11}"/>
          </ac:picMkLst>
        </pc:picChg>
        <pc:picChg chg="add mod ord">
          <ac:chgData name="Cheng, Phillip" userId="476eb533-e56d-4ff9-9f61-2a21c8773ada" providerId="ADAL" clId="{5736779F-B244-4C8A-A937-94D69D769CA1}" dt="2023-06-26T02:11:08.958" v="8024" actId="14100"/>
          <ac:picMkLst>
            <pc:docMk/>
            <pc:sldMk cId="2484458713" sldId="383"/>
            <ac:picMk id="37" creationId="{16664F2C-82BA-E30C-2792-7E0406BF6DC1}"/>
          </ac:picMkLst>
        </pc:picChg>
        <pc:cxnChg chg="add mod">
          <ac:chgData name="Cheng, Phillip" userId="476eb533-e56d-4ff9-9f61-2a21c8773ada" providerId="ADAL" clId="{5736779F-B244-4C8A-A937-94D69D769CA1}" dt="2023-06-26T01:30:02.546" v="7838" actId="14100"/>
          <ac:cxnSpMkLst>
            <pc:docMk/>
            <pc:sldMk cId="2484458713" sldId="383"/>
            <ac:cxnSpMk id="25" creationId="{5CD97C4B-4A23-BA2C-8BE9-C3BE0ED821D1}"/>
          </ac:cxnSpMkLst>
        </pc:cxnChg>
        <pc:cxnChg chg="add mod">
          <ac:chgData name="Cheng, Phillip" userId="476eb533-e56d-4ff9-9f61-2a21c8773ada" providerId="ADAL" clId="{5736779F-B244-4C8A-A937-94D69D769CA1}" dt="2023-06-26T01:33:41.243" v="7963" actId="692"/>
          <ac:cxnSpMkLst>
            <pc:docMk/>
            <pc:sldMk cId="2484458713" sldId="383"/>
            <ac:cxnSpMk id="35" creationId="{C0BBB468-A090-4AE5-A517-E37F87605A77}"/>
          </ac:cxnSpMkLst>
        </pc:cxnChg>
      </pc:sldChg>
      <pc:sldChg chg="addSp delSp modSp add mod delAnim modAnim">
        <pc:chgData name="Cheng, Phillip" userId="476eb533-e56d-4ff9-9f61-2a21c8773ada" providerId="ADAL" clId="{5736779F-B244-4C8A-A937-94D69D769CA1}" dt="2023-06-26T00:14:21.840" v="7471"/>
        <pc:sldMkLst>
          <pc:docMk/>
          <pc:sldMk cId="4142463288" sldId="384"/>
        </pc:sldMkLst>
        <pc:picChg chg="del">
          <ac:chgData name="Cheng, Phillip" userId="476eb533-e56d-4ff9-9f61-2a21c8773ada" providerId="ADAL" clId="{5736779F-B244-4C8A-A937-94D69D769CA1}" dt="2023-06-26T00:11:08.198" v="7453" actId="478"/>
          <ac:picMkLst>
            <pc:docMk/>
            <pc:sldMk cId="4142463288" sldId="384"/>
            <ac:picMk id="5" creationId="{D02A1EB4-2C95-FA6B-1050-693C8C70B372}"/>
          </ac:picMkLst>
        </pc:picChg>
        <pc:picChg chg="del">
          <ac:chgData name="Cheng, Phillip" userId="476eb533-e56d-4ff9-9f61-2a21c8773ada" providerId="ADAL" clId="{5736779F-B244-4C8A-A937-94D69D769CA1}" dt="2023-06-26T00:13:02.067" v="7460" actId="478"/>
          <ac:picMkLst>
            <pc:docMk/>
            <pc:sldMk cId="4142463288" sldId="384"/>
            <ac:picMk id="9" creationId="{6014EF44-C4FE-94EA-01C2-75064FA053E5}"/>
          </ac:picMkLst>
        </pc:picChg>
        <pc:picChg chg="add mod ord">
          <ac:chgData name="Cheng, Phillip" userId="476eb533-e56d-4ff9-9f61-2a21c8773ada" providerId="ADAL" clId="{5736779F-B244-4C8A-A937-94D69D769CA1}" dt="2023-06-26T00:11:24.217" v="7459" actId="14100"/>
          <ac:picMkLst>
            <pc:docMk/>
            <pc:sldMk cId="4142463288" sldId="384"/>
            <ac:picMk id="10" creationId="{D5D587D2-CC65-069F-2DE2-810ADBDADE0C}"/>
          </ac:picMkLst>
        </pc:picChg>
        <pc:picChg chg="add del mod">
          <ac:chgData name="Cheng, Phillip" userId="476eb533-e56d-4ff9-9f61-2a21c8773ada" providerId="ADAL" clId="{5736779F-B244-4C8A-A937-94D69D769CA1}" dt="2023-06-26T00:13:16.986" v="7465" actId="478"/>
          <ac:picMkLst>
            <pc:docMk/>
            <pc:sldMk cId="4142463288" sldId="384"/>
            <ac:picMk id="13" creationId="{4FEB4481-8795-B05F-D9D6-42759BEAD1C3}"/>
          </ac:picMkLst>
        </pc:picChg>
        <pc:picChg chg="add mod">
          <ac:chgData name="Cheng, Phillip" userId="476eb533-e56d-4ff9-9f61-2a21c8773ada" providerId="ADAL" clId="{5736779F-B244-4C8A-A937-94D69D769CA1}" dt="2023-06-26T00:14:00.332" v="7469" actId="14100"/>
          <ac:picMkLst>
            <pc:docMk/>
            <pc:sldMk cId="4142463288" sldId="384"/>
            <ac:picMk id="15" creationId="{5F997A66-5FEE-8051-BBE9-EA15F9FF45CC}"/>
          </ac:picMkLst>
        </pc:picChg>
      </pc:sldChg>
      <pc:sldChg chg="addSp delSp modSp new mod ord modAnim">
        <pc:chgData name="Cheng, Phillip" userId="476eb533-e56d-4ff9-9f61-2a21c8773ada" providerId="ADAL" clId="{5736779F-B244-4C8A-A937-94D69D769CA1}" dt="2023-06-26T16:10:30.414" v="9497" actId="20577"/>
        <pc:sldMkLst>
          <pc:docMk/>
          <pc:sldMk cId="466416262" sldId="385"/>
        </pc:sldMkLst>
        <pc:spChg chg="mod">
          <ac:chgData name="Cheng, Phillip" userId="476eb533-e56d-4ff9-9f61-2a21c8773ada" providerId="ADAL" clId="{5736779F-B244-4C8A-A937-94D69D769CA1}" dt="2023-06-26T02:12:01.225" v="8054" actId="20577"/>
          <ac:spMkLst>
            <pc:docMk/>
            <pc:sldMk cId="466416262" sldId="385"/>
            <ac:spMk id="2" creationId="{FA6C9E27-DAF4-7F24-FB21-A45371319F69}"/>
          </ac:spMkLst>
        </pc:spChg>
        <pc:spChg chg="del">
          <ac:chgData name="Cheng, Phillip" userId="476eb533-e56d-4ff9-9f61-2a21c8773ada" providerId="ADAL" clId="{5736779F-B244-4C8A-A937-94D69D769CA1}" dt="2023-06-26T02:12:05" v="8055" actId="478"/>
          <ac:spMkLst>
            <pc:docMk/>
            <pc:sldMk cId="466416262" sldId="385"/>
            <ac:spMk id="3" creationId="{B6516F64-8176-17A9-C222-032490E19CC1}"/>
          </ac:spMkLst>
        </pc:spChg>
        <pc:spChg chg="add mod">
          <ac:chgData name="Cheng, Phillip" userId="476eb533-e56d-4ff9-9f61-2a21c8773ada" providerId="ADAL" clId="{5736779F-B244-4C8A-A937-94D69D769CA1}" dt="2023-06-26T16:10:30.414" v="9497" actId="20577"/>
          <ac:spMkLst>
            <pc:docMk/>
            <pc:sldMk cId="466416262" sldId="385"/>
            <ac:spMk id="5" creationId="{C0F33FEE-0A68-83B5-6194-1EF83402044F}"/>
          </ac:spMkLst>
        </pc:spChg>
        <pc:picChg chg="add mod">
          <ac:chgData name="Cheng, Phillip" userId="476eb533-e56d-4ff9-9f61-2a21c8773ada" providerId="ADAL" clId="{5736779F-B244-4C8A-A937-94D69D769CA1}" dt="2023-06-26T15:42:24.002" v="9365" actId="1076"/>
          <ac:picMkLst>
            <pc:docMk/>
            <pc:sldMk cId="466416262" sldId="385"/>
            <ac:picMk id="4" creationId="{2E025D84-1652-EB72-8ADD-E5E468B671E4}"/>
          </ac:picMkLst>
        </pc:picChg>
      </pc:sldChg>
      <pc:sldChg chg="addSp delSp modSp new mod">
        <pc:chgData name="Cheng, Phillip" userId="476eb533-e56d-4ff9-9f61-2a21c8773ada" providerId="ADAL" clId="{5736779F-B244-4C8A-A937-94D69D769CA1}" dt="2023-07-01T15:24:53.411" v="12242" actId="20577"/>
        <pc:sldMkLst>
          <pc:docMk/>
          <pc:sldMk cId="3287239255" sldId="386"/>
        </pc:sldMkLst>
        <pc:spChg chg="mod">
          <ac:chgData name="Cheng, Phillip" userId="476eb533-e56d-4ff9-9f61-2a21c8773ada" providerId="ADAL" clId="{5736779F-B244-4C8A-A937-94D69D769CA1}" dt="2023-06-26T02:28:46.827" v="8277" actId="20577"/>
          <ac:spMkLst>
            <pc:docMk/>
            <pc:sldMk cId="3287239255" sldId="386"/>
            <ac:spMk id="2" creationId="{BECD8C76-5020-DE16-1736-78B921B20A8E}"/>
          </ac:spMkLst>
        </pc:spChg>
        <pc:spChg chg="del">
          <ac:chgData name="Cheng, Phillip" userId="476eb533-e56d-4ff9-9f61-2a21c8773ada" providerId="ADAL" clId="{5736779F-B244-4C8A-A937-94D69D769CA1}" dt="2023-06-26T02:26:13.514" v="8194" actId="478"/>
          <ac:spMkLst>
            <pc:docMk/>
            <pc:sldMk cId="3287239255" sldId="386"/>
            <ac:spMk id="3" creationId="{A7CA96E6-F660-659D-CDCA-69D34486BC4B}"/>
          </ac:spMkLst>
        </pc:spChg>
        <pc:spChg chg="add mod">
          <ac:chgData name="Cheng, Phillip" userId="476eb533-e56d-4ff9-9f61-2a21c8773ada" providerId="ADAL" clId="{5736779F-B244-4C8A-A937-94D69D769CA1}" dt="2023-06-26T16:09:31.254" v="9450" actId="692"/>
          <ac:spMkLst>
            <pc:docMk/>
            <pc:sldMk cId="3287239255" sldId="386"/>
            <ac:spMk id="6" creationId="{B23553A2-8914-7E16-CB0C-DC29E4D1379A}"/>
          </ac:spMkLst>
        </pc:spChg>
        <pc:spChg chg="mod">
          <ac:chgData name="Cheng, Phillip" userId="476eb533-e56d-4ff9-9f61-2a21c8773ada" providerId="ADAL" clId="{5736779F-B244-4C8A-A937-94D69D769CA1}" dt="2023-06-26T02:26:37.166" v="8198" actId="27803"/>
          <ac:spMkLst>
            <pc:docMk/>
            <pc:sldMk cId="3287239255" sldId="386"/>
            <ac:spMk id="11" creationId="{250A8359-0FE7-67CB-6CBE-5DEA326BC63B}"/>
          </ac:spMkLst>
        </pc:spChg>
        <pc:spChg chg="mod">
          <ac:chgData name="Cheng, Phillip" userId="476eb533-e56d-4ff9-9f61-2a21c8773ada" providerId="ADAL" clId="{5736779F-B244-4C8A-A937-94D69D769CA1}" dt="2023-06-26T02:26:37.166" v="8198" actId="27803"/>
          <ac:spMkLst>
            <pc:docMk/>
            <pc:sldMk cId="3287239255" sldId="386"/>
            <ac:spMk id="12" creationId="{0C39470E-B426-96E2-146E-91AE00635485}"/>
          </ac:spMkLst>
        </pc:spChg>
        <pc:spChg chg="mod">
          <ac:chgData name="Cheng, Phillip" userId="476eb533-e56d-4ff9-9f61-2a21c8773ada" providerId="ADAL" clId="{5736779F-B244-4C8A-A937-94D69D769CA1}" dt="2023-06-26T02:26:37.166" v="8198" actId="27803"/>
          <ac:spMkLst>
            <pc:docMk/>
            <pc:sldMk cId="3287239255" sldId="386"/>
            <ac:spMk id="13" creationId="{1C4C554E-2F0B-D0B3-6F5C-AAB176F8BD89}"/>
          </ac:spMkLst>
        </pc:spChg>
        <pc:spChg chg="mod">
          <ac:chgData name="Cheng, Phillip" userId="476eb533-e56d-4ff9-9f61-2a21c8773ada" providerId="ADAL" clId="{5736779F-B244-4C8A-A937-94D69D769CA1}" dt="2023-06-26T02:26:37.166" v="8198" actId="27803"/>
          <ac:spMkLst>
            <pc:docMk/>
            <pc:sldMk cId="3287239255" sldId="386"/>
            <ac:spMk id="14" creationId="{9F4D2CE0-B06F-132B-A8FD-36CDB20D6308}"/>
          </ac:spMkLst>
        </pc:spChg>
        <pc:spChg chg="mod">
          <ac:chgData name="Cheng, Phillip" userId="476eb533-e56d-4ff9-9f61-2a21c8773ada" providerId="ADAL" clId="{5736779F-B244-4C8A-A937-94D69D769CA1}" dt="2023-06-26T02:26:37.166" v="8198" actId="27803"/>
          <ac:spMkLst>
            <pc:docMk/>
            <pc:sldMk cId="3287239255" sldId="386"/>
            <ac:spMk id="15" creationId="{4508D660-D153-82AD-7A8A-986BB54381E0}"/>
          </ac:spMkLst>
        </pc:spChg>
        <pc:spChg chg="mod">
          <ac:chgData name="Cheng, Phillip" userId="476eb533-e56d-4ff9-9f61-2a21c8773ada" providerId="ADAL" clId="{5736779F-B244-4C8A-A937-94D69D769CA1}" dt="2023-06-26T02:26:37.166" v="8198" actId="27803"/>
          <ac:spMkLst>
            <pc:docMk/>
            <pc:sldMk cId="3287239255" sldId="386"/>
            <ac:spMk id="16" creationId="{7DA8FA51-F553-744B-9138-F54435CB991F}"/>
          </ac:spMkLst>
        </pc:spChg>
        <pc:spChg chg="mod">
          <ac:chgData name="Cheng, Phillip" userId="476eb533-e56d-4ff9-9f61-2a21c8773ada" providerId="ADAL" clId="{5736779F-B244-4C8A-A937-94D69D769CA1}" dt="2023-06-26T02:26:37.166" v="8198" actId="27803"/>
          <ac:spMkLst>
            <pc:docMk/>
            <pc:sldMk cId="3287239255" sldId="386"/>
            <ac:spMk id="17" creationId="{6D117A03-017C-30F1-9747-84C11B505160}"/>
          </ac:spMkLst>
        </pc:spChg>
        <pc:spChg chg="mod">
          <ac:chgData name="Cheng, Phillip" userId="476eb533-e56d-4ff9-9f61-2a21c8773ada" providerId="ADAL" clId="{5736779F-B244-4C8A-A937-94D69D769CA1}" dt="2023-06-26T02:26:37.166" v="8198" actId="27803"/>
          <ac:spMkLst>
            <pc:docMk/>
            <pc:sldMk cId="3287239255" sldId="386"/>
            <ac:spMk id="18" creationId="{E5317072-BEC0-B578-21E8-4276B6DBEE3C}"/>
          </ac:spMkLst>
        </pc:spChg>
        <pc:spChg chg="mod">
          <ac:chgData name="Cheng, Phillip" userId="476eb533-e56d-4ff9-9f61-2a21c8773ada" providerId="ADAL" clId="{5736779F-B244-4C8A-A937-94D69D769CA1}" dt="2023-06-26T02:26:37.166" v="8198" actId="27803"/>
          <ac:spMkLst>
            <pc:docMk/>
            <pc:sldMk cId="3287239255" sldId="386"/>
            <ac:spMk id="19" creationId="{BC5929C8-BDE8-A1CF-ADD8-D3407CD08CCE}"/>
          </ac:spMkLst>
        </pc:spChg>
        <pc:spChg chg="add del mod">
          <ac:chgData name="Cheng, Phillip" userId="476eb533-e56d-4ff9-9f61-2a21c8773ada" providerId="ADAL" clId="{5736779F-B244-4C8A-A937-94D69D769CA1}" dt="2023-06-26T03:30:58.310" v="8363" actId="478"/>
          <ac:spMkLst>
            <pc:docMk/>
            <pc:sldMk cId="3287239255" sldId="386"/>
            <ac:spMk id="47" creationId="{72FC8E39-C561-16E1-6C0C-5D0EBBCFBFCE}"/>
          </ac:spMkLst>
        </pc:spChg>
        <pc:spChg chg="add mod">
          <ac:chgData name="Cheng, Phillip" userId="476eb533-e56d-4ff9-9f61-2a21c8773ada" providerId="ADAL" clId="{5736779F-B244-4C8A-A937-94D69D769CA1}" dt="2023-06-26T03:32:42.576" v="8384" actId="14100"/>
          <ac:spMkLst>
            <pc:docMk/>
            <pc:sldMk cId="3287239255" sldId="386"/>
            <ac:spMk id="48" creationId="{37E6A6B5-28C0-4006-5B6D-F88611E482AF}"/>
          </ac:spMkLst>
        </pc:spChg>
        <pc:spChg chg="add mod">
          <ac:chgData name="Cheng, Phillip" userId="476eb533-e56d-4ff9-9f61-2a21c8773ada" providerId="ADAL" clId="{5736779F-B244-4C8A-A937-94D69D769CA1}" dt="2023-06-26T03:40:28.104" v="8464" actId="1037"/>
          <ac:spMkLst>
            <pc:docMk/>
            <pc:sldMk cId="3287239255" sldId="386"/>
            <ac:spMk id="50" creationId="{3709E8FF-AAE6-A11C-0662-9239B0BE2D49}"/>
          </ac:spMkLst>
        </pc:spChg>
        <pc:spChg chg="add mod">
          <ac:chgData name="Cheng, Phillip" userId="476eb533-e56d-4ff9-9f61-2a21c8773ada" providerId="ADAL" clId="{5736779F-B244-4C8A-A937-94D69D769CA1}" dt="2023-06-26T04:30:39.376" v="9127" actId="20577"/>
          <ac:spMkLst>
            <pc:docMk/>
            <pc:sldMk cId="3287239255" sldId="386"/>
            <ac:spMk id="51" creationId="{5F70AB6F-01F6-662D-BF48-9C3D2E652D6C}"/>
          </ac:spMkLst>
        </pc:spChg>
        <pc:spChg chg="add mod">
          <ac:chgData name="Cheng, Phillip" userId="476eb533-e56d-4ff9-9f61-2a21c8773ada" providerId="ADAL" clId="{5736779F-B244-4C8A-A937-94D69D769CA1}" dt="2023-06-26T03:36:50.295" v="8423" actId="1037"/>
          <ac:spMkLst>
            <pc:docMk/>
            <pc:sldMk cId="3287239255" sldId="386"/>
            <ac:spMk id="52" creationId="{276073E7-8809-E7F4-AC43-48C0DF4F9115}"/>
          </ac:spMkLst>
        </pc:spChg>
        <pc:spChg chg="add mod">
          <ac:chgData name="Cheng, Phillip" userId="476eb533-e56d-4ff9-9f61-2a21c8773ada" providerId="ADAL" clId="{5736779F-B244-4C8A-A937-94D69D769CA1}" dt="2023-07-01T15:24:53.411" v="12242" actId="20577"/>
          <ac:spMkLst>
            <pc:docMk/>
            <pc:sldMk cId="3287239255" sldId="386"/>
            <ac:spMk id="63" creationId="{7677BB89-B489-D385-90C8-4A8A1BD0F170}"/>
          </ac:spMkLst>
        </pc:spChg>
        <pc:spChg chg="add mod">
          <ac:chgData name="Cheng, Phillip" userId="476eb533-e56d-4ff9-9f61-2a21c8773ada" providerId="ADAL" clId="{5736779F-B244-4C8A-A937-94D69D769CA1}" dt="2023-06-26T15:43:11.111" v="9388" actId="114"/>
          <ac:spMkLst>
            <pc:docMk/>
            <pc:sldMk cId="3287239255" sldId="386"/>
            <ac:spMk id="64" creationId="{70517A7F-AF79-9DDE-FC9B-A52CF57D2E86}"/>
          </ac:spMkLst>
        </pc:spChg>
        <pc:spChg chg="add mod">
          <ac:chgData name="Cheng, Phillip" userId="476eb533-e56d-4ff9-9f61-2a21c8773ada" providerId="ADAL" clId="{5736779F-B244-4C8A-A937-94D69D769CA1}" dt="2023-07-01T15:23:42.677" v="12192" actId="20577"/>
          <ac:spMkLst>
            <pc:docMk/>
            <pc:sldMk cId="3287239255" sldId="386"/>
            <ac:spMk id="65" creationId="{26693ED8-82C6-1F72-C63B-9AED72A55E9B}"/>
          </ac:spMkLst>
        </pc:spChg>
        <pc:spChg chg="add mod">
          <ac:chgData name="Cheng, Phillip" userId="476eb533-e56d-4ff9-9f61-2a21c8773ada" providerId="ADAL" clId="{5736779F-B244-4C8A-A937-94D69D769CA1}" dt="2023-06-26T03:44:01.667" v="8758" actId="1076"/>
          <ac:spMkLst>
            <pc:docMk/>
            <pc:sldMk cId="3287239255" sldId="386"/>
            <ac:spMk id="66" creationId="{D0175F53-1F07-A787-DDD4-407DACB99530}"/>
          </ac:spMkLst>
        </pc:spChg>
        <pc:spChg chg="add mod">
          <ac:chgData name="Cheng, Phillip" userId="476eb533-e56d-4ff9-9f61-2a21c8773ada" providerId="ADAL" clId="{5736779F-B244-4C8A-A937-94D69D769CA1}" dt="2023-06-26T15:43:18.397" v="9389" actId="114"/>
          <ac:spMkLst>
            <pc:docMk/>
            <pc:sldMk cId="3287239255" sldId="386"/>
            <ac:spMk id="67" creationId="{2CF4E74A-CEB9-1A90-94E6-01B469C49593}"/>
          </ac:spMkLst>
        </pc:spChg>
        <pc:spChg chg="add del">
          <ac:chgData name="Cheng, Phillip" userId="476eb533-e56d-4ff9-9f61-2a21c8773ada" providerId="ADAL" clId="{5736779F-B244-4C8A-A937-94D69D769CA1}" dt="2023-06-26T03:56:58.841" v="9021" actId="478"/>
          <ac:spMkLst>
            <pc:docMk/>
            <pc:sldMk cId="3287239255" sldId="386"/>
            <ac:spMk id="68" creationId="{395FAA61-B9CF-16D6-4FC6-1B9C7B18E8CC}"/>
          </ac:spMkLst>
        </pc:spChg>
        <pc:spChg chg="add mod">
          <ac:chgData name="Cheng, Phillip" userId="476eb533-e56d-4ff9-9f61-2a21c8773ada" providerId="ADAL" clId="{5736779F-B244-4C8A-A937-94D69D769CA1}" dt="2023-06-26T16:07:19.727" v="9427" actId="692"/>
          <ac:spMkLst>
            <pc:docMk/>
            <pc:sldMk cId="3287239255" sldId="386"/>
            <ac:spMk id="69" creationId="{F3FD71A9-AF4A-30C4-4D6E-1FDBCE1841F0}"/>
          </ac:spMkLst>
        </pc:spChg>
        <pc:spChg chg="add del mod">
          <ac:chgData name="Cheng, Phillip" userId="476eb533-e56d-4ff9-9f61-2a21c8773ada" providerId="ADAL" clId="{5736779F-B244-4C8A-A937-94D69D769CA1}" dt="2023-06-26T04:01:03.482" v="9035" actId="478"/>
          <ac:spMkLst>
            <pc:docMk/>
            <pc:sldMk cId="3287239255" sldId="386"/>
            <ac:spMk id="70" creationId="{2E1DB2F9-2D69-CA80-D485-514B619277FD}"/>
          </ac:spMkLst>
        </pc:spChg>
        <pc:spChg chg="add del mod">
          <ac:chgData name="Cheng, Phillip" userId="476eb533-e56d-4ff9-9f61-2a21c8773ada" providerId="ADAL" clId="{5736779F-B244-4C8A-A937-94D69D769CA1}" dt="2023-06-26T04:02:12.378" v="9042" actId="478"/>
          <ac:spMkLst>
            <pc:docMk/>
            <pc:sldMk cId="3287239255" sldId="386"/>
            <ac:spMk id="71" creationId="{ABC06C80-E49E-CF36-7A85-18BE50508C9E}"/>
          </ac:spMkLst>
        </pc:spChg>
        <pc:spChg chg="add mod">
          <ac:chgData name="Cheng, Phillip" userId="476eb533-e56d-4ff9-9f61-2a21c8773ada" providerId="ADAL" clId="{5736779F-B244-4C8A-A937-94D69D769CA1}" dt="2023-06-26T04:02:39.004" v="9046" actId="692"/>
          <ac:spMkLst>
            <pc:docMk/>
            <pc:sldMk cId="3287239255" sldId="386"/>
            <ac:spMk id="72" creationId="{BF37A6F2-B882-07E5-3BCB-349536EBAD1C}"/>
          </ac:spMkLst>
        </pc:spChg>
        <pc:grpChg chg="del mod">
          <ac:chgData name="Cheng, Phillip" userId="476eb533-e56d-4ff9-9f61-2a21c8773ada" providerId="ADAL" clId="{5736779F-B244-4C8A-A937-94D69D769CA1}" dt="2023-06-26T02:26:39.291" v="8199" actId="478"/>
          <ac:grpSpMkLst>
            <pc:docMk/>
            <pc:sldMk cId="3287239255" sldId="386"/>
            <ac:grpSpMk id="10" creationId="{E9C9A66A-397A-E04F-C941-3386D2FA3E97}"/>
          </ac:grpSpMkLst>
        </pc:grpChg>
        <pc:picChg chg="add del">
          <ac:chgData name="Cheng, Phillip" userId="476eb533-e56d-4ff9-9f61-2a21c8773ada" providerId="ADAL" clId="{5736779F-B244-4C8A-A937-94D69D769CA1}" dt="2023-06-26T02:26:10.043" v="8193" actId="478"/>
          <ac:picMkLst>
            <pc:docMk/>
            <pc:sldMk cId="3287239255" sldId="386"/>
            <ac:picMk id="5" creationId="{87AEBA6B-988D-5A52-E489-32335887377F}"/>
          </ac:picMkLst>
        </pc:picChg>
        <pc:picChg chg="add del mod">
          <ac:chgData name="Cheng, Phillip" userId="476eb533-e56d-4ff9-9f61-2a21c8773ada" providerId="ADAL" clId="{5736779F-B244-4C8A-A937-94D69D769CA1}" dt="2023-06-26T02:35:56.952" v="8286" actId="478"/>
          <ac:picMkLst>
            <pc:docMk/>
            <pc:sldMk cId="3287239255" sldId="386"/>
            <ac:picMk id="7" creationId="{3BB1B0DD-3C39-7D1B-83CE-D2738324DC1F}"/>
          </ac:picMkLst>
        </pc:picChg>
        <pc:picChg chg="add del">
          <ac:chgData name="Cheng, Phillip" userId="476eb533-e56d-4ff9-9f61-2a21c8773ada" providerId="ADAL" clId="{5736779F-B244-4C8A-A937-94D69D769CA1}" dt="2023-06-26T02:26:37.166" v="8198" actId="27803"/>
          <ac:picMkLst>
            <pc:docMk/>
            <pc:sldMk cId="3287239255" sldId="386"/>
            <ac:picMk id="9" creationId="{794ED3C4-3FF0-E614-B873-DE3BA7A0532C}"/>
          </ac:picMkLst>
        </pc:picChg>
        <pc:picChg chg="add del mod">
          <ac:chgData name="Cheng, Phillip" userId="476eb533-e56d-4ff9-9f61-2a21c8773ada" providerId="ADAL" clId="{5736779F-B244-4C8A-A937-94D69D769CA1}" dt="2023-06-26T02:35:04.316" v="8280" actId="478"/>
          <ac:picMkLst>
            <pc:docMk/>
            <pc:sldMk cId="3287239255" sldId="386"/>
            <ac:picMk id="21" creationId="{931B51FC-94A9-D461-6101-013640815F93}"/>
          </ac:picMkLst>
        </pc:picChg>
        <pc:picChg chg="add mod ord modCrop">
          <ac:chgData name="Cheng, Phillip" userId="476eb533-e56d-4ff9-9f61-2a21c8773ada" providerId="ADAL" clId="{5736779F-B244-4C8A-A937-94D69D769CA1}" dt="2023-06-26T16:06:38.941" v="9425" actId="167"/>
          <ac:picMkLst>
            <pc:docMk/>
            <pc:sldMk cId="3287239255" sldId="386"/>
            <ac:picMk id="22" creationId="{AB5263F8-934C-3616-1ECD-085241953693}"/>
          </ac:picMkLst>
        </pc:picChg>
        <pc:picChg chg="add mod">
          <ac:chgData name="Cheng, Phillip" userId="476eb533-e56d-4ff9-9f61-2a21c8773ada" providerId="ADAL" clId="{5736779F-B244-4C8A-A937-94D69D769CA1}" dt="2023-06-26T15:57:38.707" v="9424" actId="14100"/>
          <ac:picMkLst>
            <pc:docMk/>
            <pc:sldMk cId="3287239255" sldId="386"/>
            <ac:picMk id="26" creationId="{329A8F3F-B4FB-1BF2-B295-BA1F3B5B68B4}"/>
          </ac:picMkLst>
        </pc:picChg>
        <pc:picChg chg="add del mod">
          <ac:chgData name="Cheng, Phillip" userId="476eb533-e56d-4ff9-9f61-2a21c8773ada" providerId="ADAL" clId="{5736779F-B244-4C8A-A937-94D69D769CA1}" dt="2023-06-26T02:38:03.452" v="8301" actId="478"/>
          <ac:picMkLst>
            <pc:docMk/>
            <pc:sldMk cId="3287239255" sldId="386"/>
            <ac:picMk id="28" creationId="{333FAC50-EAA8-EA83-44A2-4B064E790BDC}"/>
          </ac:picMkLst>
        </pc:picChg>
        <pc:picChg chg="add mod">
          <ac:chgData name="Cheng, Phillip" userId="476eb533-e56d-4ff9-9f61-2a21c8773ada" providerId="ADAL" clId="{5736779F-B244-4C8A-A937-94D69D769CA1}" dt="2023-06-26T04:05:31.276" v="9107" actId="1076"/>
          <ac:picMkLst>
            <pc:docMk/>
            <pc:sldMk cId="3287239255" sldId="386"/>
            <ac:picMk id="30" creationId="{47F1DE64-FC7A-075D-1192-8B477D95D611}"/>
          </ac:picMkLst>
        </pc:picChg>
        <pc:cxnChg chg="add mod">
          <ac:chgData name="Cheng, Phillip" userId="476eb533-e56d-4ff9-9f61-2a21c8773ada" providerId="ADAL" clId="{5736779F-B244-4C8A-A937-94D69D769CA1}" dt="2023-06-26T16:08:09.332" v="9443" actId="14100"/>
          <ac:cxnSpMkLst>
            <pc:docMk/>
            <pc:sldMk cId="3287239255" sldId="386"/>
            <ac:cxnSpMk id="4" creationId="{C2950FCB-B68F-81FC-6BC0-55B76BD1D6D7}"/>
          </ac:cxnSpMkLst>
        </pc:cxnChg>
        <pc:cxnChg chg="add del mod">
          <ac:chgData name="Cheng, Phillip" userId="476eb533-e56d-4ff9-9f61-2a21c8773ada" providerId="ADAL" clId="{5736779F-B244-4C8A-A937-94D69D769CA1}" dt="2023-06-26T02:35:56.379" v="8285" actId="478"/>
          <ac:cxnSpMkLst>
            <pc:docMk/>
            <pc:sldMk cId="3287239255" sldId="386"/>
            <ac:cxnSpMk id="24" creationId="{D8F184F4-679E-C5A1-C8C5-29AB4C5B8CE2}"/>
          </ac:cxnSpMkLst>
        </pc:cxnChg>
        <pc:cxnChg chg="add mod">
          <ac:chgData name="Cheng, Phillip" userId="476eb533-e56d-4ff9-9f61-2a21c8773ada" providerId="ADAL" clId="{5736779F-B244-4C8A-A937-94D69D769CA1}" dt="2023-06-26T03:33:45.638" v="8385" actId="1035"/>
          <ac:cxnSpMkLst>
            <pc:docMk/>
            <pc:sldMk cId="3287239255" sldId="386"/>
            <ac:cxnSpMk id="32" creationId="{B2F20E6B-59B6-F1B1-BCB4-6B6CA8B55572}"/>
          </ac:cxnSpMkLst>
        </pc:cxnChg>
        <pc:cxnChg chg="add mod">
          <ac:chgData name="Cheng, Phillip" userId="476eb533-e56d-4ff9-9f61-2a21c8773ada" providerId="ADAL" clId="{5736779F-B244-4C8A-A937-94D69D769CA1}" dt="2023-06-26T03:33:56.410" v="8386" actId="14100"/>
          <ac:cxnSpMkLst>
            <pc:docMk/>
            <pc:sldMk cId="3287239255" sldId="386"/>
            <ac:cxnSpMk id="35" creationId="{69DB599B-8BA2-9A11-3CE9-1791C763B9A3}"/>
          </ac:cxnSpMkLst>
        </pc:cxnChg>
        <pc:cxnChg chg="add mod">
          <ac:chgData name="Cheng, Phillip" userId="476eb533-e56d-4ff9-9f61-2a21c8773ada" providerId="ADAL" clId="{5736779F-B244-4C8A-A937-94D69D769CA1}" dt="2023-06-26T03:40:10.890" v="8461" actId="14100"/>
          <ac:cxnSpMkLst>
            <pc:docMk/>
            <pc:sldMk cId="3287239255" sldId="386"/>
            <ac:cxnSpMk id="37" creationId="{80D14DED-65E4-AAE5-93F3-90557060B464}"/>
          </ac:cxnSpMkLst>
        </pc:cxnChg>
        <pc:cxnChg chg="add mod">
          <ac:chgData name="Cheng, Phillip" userId="476eb533-e56d-4ff9-9f61-2a21c8773ada" providerId="ADAL" clId="{5736779F-B244-4C8A-A937-94D69D769CA1}" dt="2023-06-26T03:40:03.128" v="8459" actId="14100"/>
          <ac:cxnSpMkLst>
            <pc:docMk/>
            <pc:sldMk cId="3287239255" sldId="386"/>
            <ac:cxnSpMk id="41" creationId="{FC2F2CF1-14CC-6E9D-81C5-23E4756F406A}"/>
          </ac:cxnSpMkLst>
        </pc:cxnChg>
        <pc:cxnChg chg="add del mod">
          <ac:chgData name="Cheng, Phillip" userId="476eb533-e56d-4ff9-9f61-2a21c8773ada" providerId="ADAL" clId="{5736779F-B244-4C8A-A937-94D69D769CA1}" dt="2023-06-26T03:37:20.728" v="8426" actId="11529"/>
          <ac:cxnSpMkLst>
            <pc:docMk/>
            <pc:sldMk cId="3287239255" sldId="386"/>
            <ac:cxnSpMk id="54" creationId="{2EE3A610-761E-CBD8-135B-5154F75C616D}"/>
          </ac:cxnSpMkLst>
        </pc:cxnChg>
        <pc:cxnChg chg="add mod">
          <ac:chgData name="Cheng, Phillip" userId="476eb533-e56d-4ff9-9f61-2a21c8773ada" providerId="ADAL" clId="{5736779F-B244-4C8A-A937-94D69D769CA1}" dt="2023-06-26T04:30:35.561" v="9126" actId="14100"/>
          <ac:cxnSpMkLst>
            <pc:docMk/>
            <pc:sldMk cId="3287239255" sldId="386"/>
            <ac:cxnSpMk id="56" creationId="{0018EC93-41FF-44D7-F747-47A3AA4559AF}"/>
          </ac:cxnSpMkLst>
        </pc:cxnChg>
      </pc:sldChg>
      <pc:sldChg chg="addSp delSp modSp new mod">
        <pc:chgData name="Cheng, Phillip" userId="476eb533-e56d-4ff9-9f61-2a21c8773ada" providerId="ADAL" clId="{5736779F-B244-4C8A-A937-94D69D769CA1}" dt="2023-07-01T15:23:27.532" v="12188" actId="20577"/>
        <pc:sldMkLst>
          <pc:docMk/>
          <pc:sldMk cId="1446460772" sldId="387"/>
        </pc:sldMkLst>
        <pc:spChg chg="mod">
          <ac:chgData name="Cheng, Phillip" userId="476eb533-e56d-4ff9-9f61-2a21c8773ada" providerId="ADAL" clId="{5736779F-B244-4C8A-A937-94D69D769CA1}" dt="2023-06-26T17:58:10.130" v="9523" actId="20577"/>
          <ac:spMkLst>
            <pc:docMk/>
            <pc:sldMk cId="1446460772" sldId="387"/>
            <ac:spMk id="2" creationId="{78C866DC-F1E0-94C1-81C3-199DA2CF901B}"/>
          </ac:spMkLst>
        </pc:spChg>
        <pc:spChg chg="del mod">
          <ac:chgData name="Cheng, Phillip" userId="476eb533-e56d-4ff9-9f61-2a21c8773ada" providerId="ADAL" clId="{5736779F-B244-4C8A-A937-94D69D769CA1}" dt="2023-06-26T17:58:05.539" v="9506" actId="478"/>
          <ac:spMkLst>
            <pc:docMk/>
            <pc:sldMk cId="1446460772" sldId="387"/>
            <ac:spMk id="3" creationId="{15B5DD00-6E11-8856-7528-D924BB4A2881}"/>
          </ac:spMkLst>
        </pc:spChg>
        <pc:spChg chg="add mod">
          <ac:chgData name="Cheng, Phillip" userId="476eb533-e56d-4ff9-9f61-2a21c8773ada" providerId="ADAL" clId="{5736779F-B244-4C8A-A937-94D69D769CA1}" dt="2023-06-26T18:20:02.440" v="10269" actId="6549"/>
          <ac:spMkLst>
            <pc:docMk/>
            <pc:sldMk cId="1446460772" sldId="387"/>
            <ac:spMk id="6" creationId="{15F71464-5D40-B5DD-F0F8-3C932FCFAD4B}"/>
          </ac:spMkLst>
        </pc:spChg>
        <pc:spChg chg="add mod">
          <ac:chgData name="Cheng, Phillip" userId="476eb533-e56d-4ff9-9f61-2a21c8773ada" providerId="ADAL" clId="{5736779F-B244-4C8A-A937-94D69D769CA1}" dt="2023-06-26T18:23:02.088" v="10308" actId="6549"/>
          <ac:spMkLst>
            <pc:docMk/>
            <pc:sldMk cId="1446460772" sldId="387"/>
            <ac:spMk id="9" creationId="{D193300D-6970-4D92-E172-84D37468E12D}"/>
          </ac:spMkLst>
        </pc:spChg>
        <pc:spChg chg="add mod">
          <ac:chgData name="Cheng, Phillip" userId="476eb533-e56d-4ff9-9f61-2a21c8773ada" providerId="ADAL" clId="{5736779F-B244-4C8A-A937-94D69D769CA1}" dt="2023-07-01T15:23:27.532" v="12188" actId="20577"/>
          <ac:spMkLst>
            <pc:docMk/>
            <pc:sldMk cId="1446460772" sldId="387"/>
            <ac:spMk id="10" creationId="{E0FA0CC5-273A-A316-70E7-AB921F54AA65}"/>
          </ac:spMkLst>
        </pc:spChg>
        <pc:spChg chg="add mod">
          <ac:chgData name="Cheng, Phillip" userId="476eb533-e56d-4ff9-9f61-2a21c8773ada" providerId="ADAL" clId="{5736779F-B244-4C8A-A937-94D69D769CA1}" dt="2023-06-26T18:20:46.125" v="10273" actId="692"/>
          <ac:spMkLst>
            <pc:docMk/>
            <pc:sldMk cId="1446460772" sldId="387"/>
            <ac:spMk id="11" creationId="{E674B6D7-BB87-D291-7C90-BE612F3B7B26}"/>
          </ac:spMkLst>
        </pc:spChg>
        <pc:spChg chg="add mod ord">
          <ac:chgData name="Cheng, Phillip" userId="476eb533-e56d-4ff9-9f61-2a21c8773ada" providerId="ADAL" clId="{5736779F-B244-4C8A-A937-94D69D769CA1}" dt="2023-06-26T18:22:30.110" v="10297" actId="14100"/>
          <ac:spMkLst>
            <pc:docMk/>
            <pc:sldMk cId="1446460772" sldId="387"/>
            <ac:spMk id="12" creationId="{C6C5AC26-BFD8-7626-80AC-F6735EE68447}"/>
          </ac:spMkLst>
        </pc:spChg>
        <pc:spChg chg="add mod">
          <ac:chgData name="Cheng, Phillip" userId="476eb533-e56d-4ff9-9f61-2a21c8773ada" providerId="ADAL" clId="{5736779F-B244-4C8A-A937-94D69D769CA1}" dt="2023-06-26T18:21:17.955" v="10283" actId="14100"/>
          <ac:spMkLst>
            <pc:docMk/>
            <pc:sldMk cId="1446460772" sldId="387"/>
            <ac:spMk id="13" creationId="{BA62340D-3B72-EC12-DEF5-2DFB7B0D77A9}"/>
          </ac:spMkLst>
        </pc:spChg>
        <pc:picChg chg="add mod modCrop">
          <ac:chgData name="Cheng, Phillip" userId="476eb533-e56d-4ff9-9f61-2a21c8773ada" providerId="ADAL" clId="{5736779F-B244-4C8A-A937-94D69D769CA1}" dt="2023-06-26T18:13:55.097" v="9905" actId="1076"/>
          <ac:picMkLst>
            <pc:docMk/>
            <pc:sldMk cId="1446460772" sldId="387"/>
            <ac:picMk id="5" creationId="{65F338EE-409C-C01A-A541-80EBAF4F5B94}"/>
          </ac:picMkLst>
        </pc:picChg>
        <pc:picChg chg="add mod">
          <ac:chgData name="Cheng, Phillip" userId="476eb533-e56d-4ff9-9f61-2a21c8773ada" providerId="ADAL" clId="{5736779F-B244-4C8A-A937-94D69D769CA1}" dt="2023-06-26T18:20:53.816" v="10276" actId="1076"/>
          <ac:picMkLst>
            <pc:docMk/>
            <pc:sldMk cId="1446460772" sldId="387"/>
            <ac:picMk id="8" creationId="{093BABA4-2667-FA0B-E0EC-9E023E44BFA8}"/>
          </ac:picMkLst>
        </pc:picChg>
      </pc:sldChg>
      <pc:sldChg chg="addSp delSp modSp new mod">
        <pc:chgData name="Cheng, Phillip" userId="476eb533-e56d-4ff9-9f61-2a21c8773ada" providerId="ADAL" clId="{5736779F-B244-4C8A-A937-94D69D769CA1}" dt="2023-06-26T18:35:52.524" v="10567" actId="14100"/>
        <pc:sldMkLst>
          <pc:docMk/>
          <pc:sldMk cId="874020395" sldId="388"/>
        </pc:sldMkLst>
        <pc:spChg chg="mod">
          <ac:chgData name="Cheng, Phillip" userId="476eb533-e56d-4ff9-9f61-2a21c8773ada" providerId="ADAL" clId="{5736779F-B244-4C8A-A937-94D69D769CA1}" dt="2023-06-26T18:33:02.729" v="10343" actId="20577"/>
          <ac:spMkLst>
            <pc:docMk/>
            <pc:sldMk cId="874020395" sldId="388"/>
            <ac:spMk id="2" creationId="{0CDBBC7E-276E-C8AC-D464-047A6BD4729C}"/>
          </ac:spMkLst>
        </pc:spChg>
        <pc:spChg chg="del">
          <ac:chgData name="Cheng, Phillip" userId="476eb533-e56d-4ff9-9f61-2a21c8773ada" providerId="ADAL" clId="{5736779F-B244-4C8A-A937-94D69D769CA1}" dt="2023-06-26T18:33:06.089" v="10344" actId="478"/>
          <ac:spMkLst>
            <pc:docMk/>
            <pc:sldMk cId="874020395" sldId="388"/>
            <ac:spMk id="3" creationId="{DDD83542-D0DB-65AB-96DE-3AE6BABF28FC}"/>
          </ac:spMkLst>
        </pc:spChg>
        <pc:spChg chg="add mod">
          <ac:chgData name="Cheng, Phillip" userId="476eb533-e56d-4ff9-9f61-2a21c8773ada" providerId="ADAL" clId="{5736779F-B244-4C8A-A937-94D69D769CA1}" dt="2023-06-26T18:35:13.225" v="10563" actId="20577"/>
          <ac:spMkLst>
            <pc:docMk/>
            <pc:sldMk cId="874020395" sldId="388"/>
            <ac:spMk id="6" creationId="{94A63C0E-7BAC-5FE0-187F-9198612D6B84}"/>
          </ac:spMkLst>
        </pc:spChg>
        <pc:spChg chg="add mod">
          <ac:chgData name="Cheng, Phillip" userId="476eb533-e56d-4ff9-9f61-2a21c8773ada" providerId="ADAL" clId="{5736779F-B244-4C8A-A937-94D69D769CA1}" dt="2023-06-26T18:35:52.524" v="10567" actId="14100"/>
          <ac:spMkLst>
            <pc:docMk/>
            <pc:sldMk cId="874020395" sldId="388"/>
            <ac:spMk id="7" creationId="{8415DE12-109C-6E80-473E-5645A0823403}"/>
          </ac:spMkLst>
        </pc:spChg>
        <pc:picChg chg="add mod">
          <ac:chgData name="Cheng, Phillip" userId="476eb533-e56d-4ff9-9f61-2a21c8773ada" providerId="ADAL" clId="{5736779F-B244-4C8A-A937-94D69D769CA1}" dt="2023-06-26T18:33:47.607" v="10403" actId="1076"/>
          <ac:picMkLst>
            <pc:docMk/>
            <pc:sldMk cId="874020395" sldId="388"/>
            <ac:picMk id="5" creationId="{FA7F5B00-88C2-33FE-8F12-3F1B144667EF}"/>
          </ac:picMkLst>
        </pc:picChg>
      </pc:sldChg>
      <pc:sldChg chg="addSp delSp modSp new mod">
        <pc:chgData name="Cheng, Phillip" userId="476eb533-e56d-4ff9-9f61-2a21c8773ada" providerId="ADAL" clId="{5736779F-B244-4C8A-A937-94D69D769CA1}" dt="2023-06-26T18:49:41.788" v="11036" actId="20577"/>
        <pc:sldMkLst>
          <pc:docMk/>
          <pc:sldMk cId="2387005350" sldId="389"/>
        </pc:sldMkLst>
        <pc:spChg chg="mod">
          <ac:chgData name="Cheng, Phillip" userId="476eb533-e56d-4ff9-9f61-2a21c8773ada" providerId="ADAL" clId="{5736779F-B244-4C8A-A937-94D69D769CA1}" dt="2023-06-26T18:43:48.395" v="10620" actId="20577"/>
          <ac:spMkLst>
            <pc:docMk/>
            <pc:sldMk cId="2387005350" sldId="389"/>
            <ac:spMk id="2" creationId="{41760D75-33FA-7032-8CD6-667E237A0432}"/>
          </ac:spMkLst>
        </pc:spChg>
        <pc:spChg chg="del">
          <ac:chgData name="Cheng, Phillip" userId="476eb533-e56d-4ff9-9f61-2a21c8773ada" providerId="ADAL" clId="{5736779F-B244-4C8A-A937-94D69D769CA1}" dt="2023-06-26T18:40:46.395" v="10569" actId="478"/>
          <ac:spMkLst>
            <pc:docMk/>
            <pc:sldMk cId="2387005350" sldId="389"/>
            <ac:spMk id="3" creationId="{A7D25909-A6FD-6F1E-F647-111C9473F485}"/>
          </ac:spMkLst>
        </pc:spChg>
        <pc:spChg chg="add mod">
          <ac:chgData name="Cheng, Phillip" userId="476eb533-e56d-4ff9-9f61-2a21c8773ada" providerId="ADAL" clId="{5736779F-B244-4C8A-A937-94D69D769CA1}" dt="2023-06-26T18:48:40.332" v="11033" actId="20577"/>
          <ac:spMkLst>
            <pc:docMk/>
            <pc:sldMk cId="2387005350" sldId="389"/>
            <ac:spMk id="10" creationId="{0936BF0D-115A-FF84-96D1-462105C37375}"/>
          </ac:spMkLst>
        </pc:spChg>
        <pc:spChg chg="add mod">
          <ac:chgData name="Cheng, Phillip" userId="476eb533-e56d-4ff9-9f61-2a21c8773ada" providerId="ADAL" clId="{5736779F-B244-4C8A-A937-94D69D769CA1}" dt="2023-06-26T18:45:53.037" v="10765"/>
          <ac:spMkLst>
            <pc:docMk/>
            <pc:sldMk cId="2387005350" sldId="389"/>
            <ac:spMk id="11" creationId="{EB0073BA-A792-FE66-9AAF-0E181407EFFB}"/>
          </ac:spMkLst>
        </pc:spChg>
        <pc:spChg chg="add mod">
          <ac:chgData name="Cheng, Phillip" userId="476eb533-e56d-4ff9-9f61-2a21c8773ada" providerId="ADAL" clId="{5736779F-B244-4C8A-A937-94D69D769CA1}" dt="2023-06-26T18:49:41.788" v="11036" actId="20577"/>
          <ac:spMkLst>
            <pc:docMk/>
            <pc:sldMk cId="2387005350" sldId="389"/>
            <ac:spMk id="12" creationId="{18497606-B9E1-0B3C-4A43-F5C835D78010}"/>
          </ac:spMkLst>
        </pc:spChg>
        <pc:picChg chg="add mod">
          <ac:chgData name="Cheng, Phillip" userId="476eb533-e56d-4ff9-9f61-2a21c8773ada" providerId="ADAL" clId="{5736779F-B244-4C8A-A937-94D69D769CA1}" dt="2023-06-26T18:44:21.739" v="10624" actId="1038"/>
          <ac:picMkLst>
            <pc:docMk/>
            <pc:sldMk cId="2387005350" sldId="389"/>
            <ac:picMk id="5" creationId="{A350AAED-C373-1F9A-DF7A-4F0B3E6F1678}"/>
          </ac:picMkLst>
        </pc:picChg>
        <pc:picChg chg="add mod">
          <ac:chgData name="Cheng, Phillip" userId="476eb533-e56d-4ff9-9f61-2a21c8773ada" providerId="ADAL" clId="{5736779F-B244-4C8A-A937-94D69D769CA1}" dt="2023-06-26T18:44:21.739" v="10624" actId="1038"/>
          <ac:picMkLst>
            <pc:docMk/>
            <pc:sldMk cId="2387005350" sldId="389"/>
            <ac:picMk id="7" creationId="{3FC74325-8E6E-EC15-3F34-7B2979239CA4}"/>
          </ac:picMkLst>
        </pc:picChg>
        <pc:picChg chg="add mod">
          <ac:chgData name="Cheng, Phillip" userId="476eb533-e56d-4ff9-9f61-2a21c8773ada" providerId="ADAL" clId="{5736779F-B244-4C8A-A937-94D69D769CA1}" dt="2023-06-26T18:44:21.739" v="10624" actId="1038"/>
          <ac:picMkLst>
            <pc:docMk/>
            <pc:sldMk cId="2387005350" sldId="389"/>
            <ac:picMk id="9" creationId="{DF6214B6-90ED-A127-87B5-44EF9385B278}"/>
          </ac:picMkLst>
        </pc:picChg>
      </pc:sldChg>
      <pc:sldChg chg="modSp new mod">
        <pc:chgData name="Cheng, Phillip" userId="476eb533-e56d-4ff9-9f61-2a21c8773ada" providerId="ADAL" clId="{5736779F-B244-4C8A-A937-94D69D769CA1}" dt="2023-07-01T15:22:45.123" v="12170" actId="20577"/>
        <pc:sldMkLst>
          <pc:docMk/>
          <pc:sldMk cId="536744569" sldId="390"/>
        </pc:sldMkLst>
        <pc:spChg chg="mod">
          <ac:chgData name="Cheng, Phillip" userId="476eb533-e56d-4ff9-9f61-2a21c8773ada" providerId="ADAL" clId="{5736779F-B244-4C8A-A937-94D69D769CA1}" dt="2023-06-26T18:56:09.182" v="11164" actId="20577"/>
          <ac:spMkLst>
            <pc:docMk/>
            <pc:sldMk cId="536744569" sldId="390"/>
            <ac:spMk id="2" creationId="{A9C35533-EB4F-09D1-5BC2-368511D1D6C0}"/>
          </ac:spMkLst>
        </pc:spChg>
        <pc:spChg chg="mod">
          <ac:chgData name="Cheng, Phillip" userId="476eb533-e56d-4ff9-9f61-2a21c8773ada" providerId="ADAL" clId="{5736779F-B244-4C8A-A937-94D69D769CA1}" dt="2023-07-01T15:22:45.123" v="12170" actId="20577"/>
          <ac:spMkLst>
            <pc:docMk/>
            <pc:sldMk cId="536744569" sldId="390"/>
            <ac:spMk id="3" creationId="{00613119-B5CB-E205-72FA-8452F6464526}"/>
          </ac:spMkLst>
        </pc:spChg>
      </pc:sldChg>
      <pc:sldChg chg="addSp delSp modSp new mod delAnim modAnim">
        <pc:chgData name="Cheng, Phillip" userId="476eb533-e56d-4ff9-9f61-2a21c8773ada" providerId="ADAL" clId="{5736779F-B244-4C8A-A937-94D69D769CA1}" dt="2023-07-01T15:26:50.086" v="12306" actId="1076"/>
        <pc:sldMkLst>
          <pc:docMk/>
          <pc:sldMk cId="2206511713" sldId="391"/>
        </pc:sldMkLst>
        <pc:spChg chg="mod">
          <ac:chgData name="Cheng, Phillip" userId="476eb533-e56d-4ff9-9f61-2a21c8773ada" providerId="ADAL" clId="{5736779F-B244-4C8A-A937-94D69D769CA1}" dt="2023-06-28T23:23:51.250" v="11964" actId="20577"/>
          <ac:spMkLst>
            <pc:docMk/>
            <pc:sldMk cId="2206511713" sldId="391"/>
            <ac:spMk id="2" creationId="{C6F1F8A7-47EC-E100-9000-D3C52B151557}"/>
          </ac:spMkLst>
        </pc:spChg>
        <pc:spChg chg="del">
          <ac:chgData name="Cheng, Phillip" userId="476eb533-e56d-4ff9-9f61-2a21c8773ada" providerId="ADAL" clId="{5736779F-B244-4C8A-A937-94D69D769CA1}" dt="2023-06-28T23:21:34.928" v="11762" actId="478"/>
          <ac:spMkLst>
            <pc:docMk/>
            <pc:sldMk cId="2206511713" sldId="391"/>
            <ac:spMk id="3" creationId="{2B3E8B1F-ECA2-BED6-F170-669A6765FB5D}"/>
          </ac:spMkLst>
        </pc:spChg>
        <pc:spChg chg="add mod">
          <ac:chgData name="Cheng, Phillip" userId="476eb533-e56d-4ff9-9f61-2a21c8773ada" providerId="ADAL" clId="{5736779F-B244-4C8A-A937-94D69D769CA1}" dt="2023-07-01T15:26:50.086" v="12306" actId="1076"/>
          <ac:spMkLst>
            <pc:docMk/>
            <pc:sldMk cId="2206511713" sldId="391"/>
            <ac:spMk id="5" creationId="{6DB88C93-170D-A55A-1449-421149068448}"/>
          </ac:spMkLst>
        </pc:spChg>
        <pc:picChg chg="add del mod">
          <ac:chgData name="Cheng, Phillip" userId="476eb533-e56d-4ff9-9f61-2a21c8773ada" providerId="ADAL" clId="{5736779F-B244-4C8A-A937-94D69D769CA1}" dt="2023-06-29T21:00:56.883" v="12127" actId="478"/>
          <ac:picMkLst>
            <pc:docMk/>
            <pc:sldMk cId="2206511713" sldId="391"/>
            <ac:picMk id="3" creationId="{46995578-BED0-8974-353A-B1435B2DEF70}"/>
          </ac:picMkLst>
        </pc:picChg>
        <pc:picChg chg="add mod">
          <ac:chgData name="Cheng, Phillip" userId="476eb533-e56d-4ff9-9f61-2a21c8773ada" providerId="ADAL" clId="{5736779F-B244-4C8A-A937-94D69D769CA1}" dt="2023-07-01T00:17:04.659" v="12138" actId="1076"/>
          <ac:picMkLst>
            <pc:docMk/>
            <pc:sldMk cId="2206511713" sldId="391"/>
            <ac:picMk id="3" creationId="{6FFA370B-3E9F-9B10-D0EA-E5A1EE505E1E}"/>
          </ac:picMkLst>
        </pc:picChg>
        <pc:picChg chg="add del mod">
          <ac:chgData name="Cheng, Phillip" userId="476eb533-e56d-4ff9-9f61-2a21c8773ada" providerId="ADAL" clId="{5736779F-B244-4C8A-A937-94D69D769CA1}" dt="2023-06-29T16:38:11.006" v="12054" actId="478"/>
          <ac:picMkLst>
            <pc:docMk/>
            <pc:sldMk cId="2206511713" sldId="391"/>
            <ac:picMk id="3" creationId="{BF2FE9F7-A2B2-B43C-02CE-6BE39A701E95}"/>
          </ac:picMkLst>
        </pc:picChg>
        <pc:picChg chg="add del mod">
          <ac:chgData name="Cheng, Phillip" userId="476eb533-e56d-4ff9-9f61-2a21c8773ada" providerId="ADAL" clId="{5736779F-B244-4C8A-A937-94D69D769CA1}" dt="2023-06-29T18:35:06.041" v="12122" actId="478"/>
          <ac:picMkLst>
            <pc:docMk/>
            <pc:sldMk cId="2206511713" sldId="391"/>
            <ac:picMk id="4" creationId="{50AB4246-E578-0D1A-7F3E-F23DC21D8FE3}"/>
          </ac:picMkLst>
        </pc:picChg>
        <pc:picChg chg="add del mod">
          <ac:chgData name="Cheng, Phillip" userId="476eb533-e56d-4ff9-9f61-2a21c8773ada" providerId="ADAL" clId="{5736779F-B244-4C8A-A937-94D69D769CA1}" dt="2023-07-01T00:16:52.177" v="12133" actId="478"/>
          <ac:picMkLst>
            <pc:docMk/>
            <pc:sldMk cId="2206511713" sldId="391"/>
            <ac:picMk id="4" creationId="{512F8380-1E4E-92BF-263E-415147840E09}"/>
          </ac:picMkLst>
        </pc:picChg>
        <pc:picChg chg="add del mod">
          <ac:chgData name="Cheng, Phillip" userId="476eb533-e56d-4ff9-9f61-2a21c8773ada" providerId="ADAL" clId="{5736779F-B244-4C8A-A937-94D69D769CA1}" dt="2023-06-29T15:01:58.944" v="11965" actId="478"/>
          <ac:picMkLst>
            <pc:docMk/>
            <pc:sldMk cId="2206511713" sldId="391"/>
            <ac:picMk id="4" creationId="{58D140F0-F797-3856-5A1A-E6B91F3B4DC8}"/>
          </ac:picMkLst>
        </pc:picChg>
      </pc:sldChg>
    </pc:docChg>
  </pc:docChgLst>
  <pc:docChgLst>
    <pc:chgData name="Cheng, Phillip" userId="476eb533-e56d-4ff9-9f61-2a21c8773ada" providerId="ADAL" clId="{801882C6-1966-469E-997F-0ACC15A7207E}"/>
    <pc:docChg chg="undo custSel modSld">
      <pc:chgData name="Cheng, Phillip" userId="476eb533-e56d-4ff9-9f61-2a21c8773ada" providerId="ADAL" clId="{801882C6-1966-469E-997F-0ACC15A7207E}" dt="2022-12-14T01:40:01.688" v="129" actId="167"/>
      <pc:docMkLst>
        <pc:docMk/>
      </pc:docMkLst>
      <pc:sldChg chg="addSp delSp modSp mod">
        <pc:chgData name="Cheng, Phillip" userId="476eb533-e56d-4ff9-9f61-2a21c8773ada" providerId="ADAL" clId="{801882C6-1966-469E-997F-0ACC15A7207E}" dt="2022-12-14T01:34:56.827" v="6" actId="1076"/>
        <pc:sldMkLst>
          <pc:docMk/>
          <pc:sldMk cId="0" sldId="347"/>
        </pc:sldMkLst>
        <pc:picChg chg="add mod">
          <ac:chgData name="Cheng, Phillip" userId="476eb533-e56d-4ff9-9f61-2a21c8773ada" providerId="ADAL" clId="{801882C6-1966-469E-997F-0ACC15A7207E}" dt="2022-12-14T01:34:56.827" v="6" actId="1076"/>
          <ac:picMkLst>
            <pc:docMk/>
            <pc:sldMk cId="0" sldId="347"/>
            <ac:picMk id="3" creationId="{921FFE26-1C39-47E0-AEAD-5ACFC0C765B1}"/>
          </ac:picMkLst>
        </pc:picChg>
        <pc:picChg chg="del mod">
          <ac:chgData name="Cheng, Phillip" userId="476eb533-e56d-4ff9-9f61-2a21c8773ada" providerId="ADAL" clId="{801882C6-1966-469E-997F-0ACC15A7207E}" dt="2022-12-14T01:34:51.340" v="4" actId="478"/>
          <ac:picMkLst>
            <pc:docMk/>
            <pc:sldMk cId="0" sldId="347"/>
            <ac:picMk id="7" creationId="{9F088C39-535A-F550-8EAE-229364CFAF54}"/>
          </ac:picMkLst>
        </pc:picChg>
      </pc:sldChg>
      <pc:sldChg chg="addSp delSp modSp mod">
        <pc:chgData name="Cheng, Phillip" userId="476eb533-e56d-4ff9-9f61-2a21c8773ada" providerId="ADAL" clId="{801882C6-1966-469E-997F-0ACC15A7207E}" dt="2022-12-14T01:37:35.821" v="44" actId="1076"/>
        <pc:sldMkLst>
          <pc:docMk/>
          <pc:sldMk cId="1029571875" sldId="348"/>
        </pc:sldMkLst>
        <pc:spChg chg="mod">
          <ac:chgData name="Cheng, Phillip" userId="476eb533-e56d-4ff9-9f61-2a21c8773ada" providerId="ADAL" clId="{801882C6-1966-469E-997F-0ACC15A7207E}" dt="2022-12-14T01:37:10.420" v="37" actId="1076"/>
          <ac:spMkLst>
            <pc:docMk/>
            <pc:sldMk cId="1029571875" sldId="348"/>
            <ac:spMk id="2" creationId="{3373A6A7-EEB1-2715-C5E8-06914FD0A928}"/>
          </ac:spMkLst>
        </pc:spChg>
        <pc:spChg chg="mod ord">
          <ac:chgData name="Cheng, Phillip" userId="476eb533-e56d-4ff9-9f61-2a21c8773ada" providerId="ADAL" clId="{801882C6-1966-469E-997F-0ACC15A7207E}" dt="2022-12-14T01:37:35.821" v="44" actId="1076"/>
          <ac:spMkLst>
            <pc:docMk/>
            <pc:sldMk cId="1029571875" sldId="348"/>
            <ac:spMk id="3" creationId="{93183A57-1629-0980-FB38-353FA40D80A7}"/>
          </ac:spMkLst>
        </pc:spChg>
        <pc:picChg chg="add mod ord">
          <ac:chgData name="Cheng, Phillip" userId="476eb533-e56d-4ff9-9f61-2a21c8773ada" providerId="ADAL" clId="{801882C6-1966-469E-997F-0ACC15A7207E}" dt="2022-12-14T01:37:07.348" v="36" actId="1076"/>
          <ac:picMkLst>
            <pc:docMk/>
            <pc:sldMk cId="1029571875" sldId="348"/>
            <ac:picMk id="6" creationId="{891AA653-57B5-443F-8C5B-48DA678E4DC3}"/>
          </ac:picMkLst>
        </pc:picChg>
        <pc:picChg chg="del">
          <ac:chgData name="Cheng, Phillip" userId="476eb533-e56d-4ff9-9f61-2a21c8773ada" providerId="ADAL" clId="{801882C6-1966-469E-997F-0ACC15A7207E}" dt="2022-12-14T01:36:12.943" v="28" actId="21"/>
          <ac:picMkLst>
            <pc:docMk/>
            <pc:sldMk cId="1029571875" sldId="348"/>
            <ac:picMk id="7" creationId="{0CB13067-B0C6-24F1-8689-6322080227B5}"/>
          </ac:picMkLst>
        </pc:picChg>
        <pc:picChg chg="del">
          <ac:chgData name="Cheng, Phillip" userId="476eb533-e56d-4ff9-9f61-2a21c8773ada" providerId="ADAL" clId="{801882C6-1966-469E-997F-0ACC15A7207E}" dt="2022-12-14T01:37:12.671" v="38" actId="21"/>
          <ac:picMkLst>
            <pc:docMk/>
            <pc:sldMk cId="1029571875" sldId="348"/>
            <ac:picMk id="9" creationId="{6AFAC490-5B0F-54E6-DAB2-460A20BBEBB2}"/>
          </ac:picMkLst>
        </pc:picChg>
        <pc:picChg chg="add mod">
          <ac:chgData name="Cheng, Phillip" userId="476eb533-e56d-4ff9-9f61-2a21c8773ada" providerId="ADAL" clId="{801882C6-1966-469E-997F-0ACC15A7207E}" dt="2022-12-14T01:37:30.276" v="43" actId="1076"/>
          <ac:picMkLst>
            <pc:docMk/>
            <pc:sldMk cId="1029571875" sldId="348"/>
            <ac:picMk id="10" creationId="{FC4C04A4-164C-458B-9E85-42622F83B452}"/>
          </ac:picMkLst>
        </pc:picChg>
      </pc:sldChg>
      <pc:sldChg chg="addSp delSp modSp mod">
        <pc:chgData name="Cheng, Phillip" userId="476eb533-e56d-4ff9-9f61-2a21c8773ada" providerId="ADAL" clId="{801882C6-1966-469E-997F-0ACC15A7207E}" dt="2022-12-14T01:40:01.688" v="129" actId="167"/>
        <pc:sldMkLst>
          <pc:docMk/>
          <pc:sldMk cId="130017689" sldId="349"/>
        </pc:sldMkLst>
        <pc:picChg chg="del">
          <ac:chgData name="Cheng, Phillip" userId="476eb533-e56d-4ff9-9f61-2a21c8773ada" providerId="ADAL" clId="{801882C6-1966-469E-997F-0ACC15A7207E}" dt="2022-12-14T01:36:01.510" v="23" actId="21"/>
          <ac:picMkLst>
            <pc:docMk/>
            <pc:sldMk cId="130017689" sldId="349"/>
            <ac:picMk id="5" creationId="{0A2AF44B-4995-0B36-8240-56B05132BED3}"/>
          </ac:picMkLst>
        </pc:picChg>
        <pc:picChg chg="add mod ord">
          <ac:chgData name="Cheng, Phillip" userId="476eb533-e56d-4ff9-9f61-2a21c8773ada" providerId="ADAL" clId="{801882C6-1966-469E-997F-0ACC15A7207E}" dt="2022-12-14T01:40:01.688" v="129" actId="167"/>
          <ac:picMkLst>
            <pc:docMk/>
            <pc:sldMk cId="130017689" sldId="349"/>
            <ac:picMk id="7" creationId="{867E85A0-5D30-4342-9253-D891DC65978B}"/>
          </ac:picMkLst>
        </pc:picChg>
      </pc:sldChg>
      <pc:sldChg chg="addSp delSp modSp mod">
        <pc:chgData name="Cheng, Phillip" userId="476eb533-e56d-4ff9-9f61-2a21c8773ada" providerId="ADAL" clId="{801882C6-1966-469E-997F-0ACC15A7207E}" dt="2022-12-14T01:35:57.476" v="22" actId="1036"/>
        <pc:sldMkLst>
          <pc:docMk/>
          <pc:sldMk cId="3195905620" sldId="350"/>
        </pc:sldMkLst>
        <pc:picChg chg="del">
          <ac:chgData name="Cheng, Phillip" userId="476eb533-e56d-4ff9-9f61-2a21c8773ada" providerId="ADAL" clId="{801882C6-1966-469E-997F-0ACC15A7207E}" dt="2022-12-14T01:35:50.246" v="16" actId="21"/>
          <ac:picMkLst>
            <pc:docMk/>
            <pc:sldMk cId="3195905620" sldId="350"/>
            <ac:picMk id="4" creationId="{9D5915D3-D644-8B1C-088D-30FBCEC32E4B}"/>
          </ac:picMkLst>
        </pc:picChg>
        <pc:picChg chg="add mod">
          <ac:chgData name="Cheng, Phillip" userId="476eb533-e56d-4ff9-9f61-2a21c8773ada" providerId="ADAL" clId="{801882C6-1966-469E-997F-0ACC15A7207E}" dt="2022-12-14T01:35:57.476" v="22" actId="1036"/>
          <ac:picMkLst>
            <pc:docMk/>
            <pc:sldMk cId="3195905620" sldId="350"/>
            <ac:picMk id="5" creationId="{04393567-CB84-4FE8-8B17-AE2C262C98D7}"/>
          </ac:picMkLst>
        </pc:picChg>
      </pc:sldChg>
      <pc:sldChg chg="addSp delSp modSp mod">
        <pc:chgData name="Cheng, Phillip" userId="476eb533-e56d-4ff9-9f61-2a21c8773ada" providerId="ADAL" clId="{801882C6-1966-469E-997F-0ACC15A7207E}" dt="2022-12-14T01:35:46.732" v="15" actId="1076"/>
        <pc:sldMkLst>
          <pc:docMk/>
          <pc:sldMk cId="3631797595" sldId="351"/>
        </pc:sldMkLst>
        <pc:picChg chg="add mod">
          <ac:chgData name="Cheng, Phillip" userId="476eb533-e56d-4ff9-9f61-2a21c8773ada" providerId="ADAL" clId="{801882C6-1966-469E-997F-0ACC15A7207E}" dt="2022-12-14T01:35:46.732" v="15" actId="1076"/>
          <ac:picMkLst>
            <pc:docMk/>
            <pc:sldMk cId="3631797595" sldId="351"/>
            <ac:picMk id="4" creationId="{CFB53F13-BC9B-4B34-9346-3E555555D11F}"/>
          </ac:picMkLst>
        </pc:picChg>
        <pc:picChg chg="del">
          <ac:chgData name="Cheng, Phillip" userId="476eb533-e56d-4ff9-9f61-2a21c8773ada" providerId="ADAL" clId="{801882C6-1966-469E-997F-0ACC15A7207E}" dt="2022-12-14T01:35:39.695" v="13" actId="21"/>
          <ac:picMkLst>
            <pc:docMk/>
            <pc:sldMk cId="3631797595" sldId="351"/>
            <ac:picMk id="5" creationId="{7E7CC772-A3C2-0939-3E53-AD72D36D9EAC}"/>
          </ac:picMkLst>
        </pc:picChg>
      </pc:sldChg>
      <pc:sldChg chg="addSp delSp modSp mod">
        <pc:chgData name="Cheng, Phillip" userId="476eb533-e56d-4ff9-9f61-2a21c8773ada" providerId="ADAL" clId="{801882C6-1966-469E-997F-0ACC15A7207E}" dt="2022-12-14T01:35:34.645" v="12" actId="14100"/>
        <pc:sldMkLst>
          <pc:docMk/>
          <pc:sldMk cId="424352263" sldId="353"/>
        </pc:sldMkLst>
        <pc:picChg chg="del">
          <ac:chgData name="Cheng, Phillip" userId="476eb533-e56d-4ff9-9f61-2a21c8773ada" providerId="ADAL" clId="{801882C6-1966-469E-997F-0ACC15A7207E}" dt="2022-12-14T01:35:07.051" v="7" actId="21"/>
          <ac:picMkLst>
            <pc:docMk/>
            <pc:sldMk cId="424352263" sldId="353"/>
            <ac:picMk id="4" creationId="{343C7803-986D-E05C-A322-35EC0793AC92}"/>
          </ac:picMkLst>
        </pc:picChg>
        <pc:picChg chg="add mod">
          <ac:chgData name="Cheng, Phillip" userId="476eb533-e56d-4ff9-9f61-2a21c8773ada" providerId="ADAL" clId="{801882C6-1966-469E-997F-0ACC15A7207E}" dt="2022-12-14T01:35:34.645" v="12" actId="14100"/>
          <ac:picMkLst>
            <pc:docMk/>
            <pc:sldMk cId="424352263" sldId="353"/>
            <ac:picMk id="5" creationId="{E011A6A9-8D16-4386-A473-389C99A664A1}"/>
          </ac:picMkLst>
        </pc:picChg>
      </pc:sldChg>
      <pc:sldChg chg="addSp delSp modSp mod">
        <pc:chgData name="Cheng, Phillip" userId="476eb533-e56d-4ff9-9f61-2a21c8773ada" providerId="ADAL" clId="{801882C6-1966-469E-997F-0ACC15A7207E}" dt="2022-12-14T01:39:15.781" v="79" actId="1036"/>
        <pc:sldMkLst>
          <pc:docMk/>
          <pc:sldMk cId="3290789799" sldId="354"/>
        </pc:sldMkLst>
        <pc:picChg chg="del">
          <ac:chgData name="Cheng, Phillip" userId="476eb533-e56d-4ff9-9f61-2a21c8773ada" providerId="ADAL" clId="{801882C6-1966-469E-997F-0ACC15A7207E}" dt="2022-12-14T01:38:21.670" v="55" actId="21"/>
          <ac:picMkLst>
            <pc:docMk/>
            <pc:sldMk cId="3290789799" sldId="354"/>
            <ac:picMk id="5" creationId="{1D7A60E7-160D-D576-6129-B5917B741455}"/>
          </ac:picMkLst>
        </pc:picChg>
        <pc:picChg chg="add mod ord">
          <ac:chgData name="Cheng, Phillip" userId="476eb533-e56d-4ff9-9f61-2a21c8773ada" providerId="ADAL" clId="{801882C6-1966-469E-997F-0ACC15A7207E}" dt="2022-12-14T01:38:36.004" v="63" actId="1036"/>
          <ac:picMkLst>
            <pc:docMk/>
            <pc:sldMk cId="3290789799" sldId="354"/>
            <ac:picMk id="6" creationId="{E3751B27-2725-4450-9AB6-5EFBF0EF4E36}"/>
          </ac:picMkLst>
        </pc:picChg>
        <pc:picChg chg="add mod ord">
          <ac:chgData name="Cheng, Phillip" userId="476eb533-e56d-4ff9-9f61-2a21c8773ada" providerId="ADAL" clId="{801882C6-1966-469E-997F-0ACC15A7207E}" dt="2022-12-14T01:39:15.781" v="79" actId="1036"/>
          <ac:picMkLst>
            <pc:docMk/>
            <pc:sldMk cId="3290789799" sldId="354"/>
            <ac:picMk id="14" creationId="{D3DE9E40-37F3-4F2B-A9A8-CA74AFC5722D}"/>
          </ac:picMkLst>
        </pc:picChg>
        <pc:picChg chg="del">
          <ac:chgData name="Cheng, Phillip" userId="476eb533-e56d-4ff9-9f61-2a21c8773ada" providerId="ADAL" clId="{801882C6-1966-469E-997F-0ACC15A7207E}" dt="2022-12-14T01:38:42.918" v="64" actId="21"/>
          <ac:picMkLst>
            <pc:docMk/>
            <pc:sldMk cId="3290789799" sldId="354"/>
            <ac:picMk id="17" creationId="{FF4519FF-7137-7C1E-EF80-9A893D0870FC}"/>
          </ac:picMkLst>
        </pc:picChg>
      </pc:sldChg>
      <pc:sldChg chg="addSp delSp modSp mod">
        <pc:chgData name="Cheng, Phillip" userId="476eb533-e56d-4ff9-9f61-2a21c8773ada" providerId="ADAL" clId="{801882C6-1966-469E-997F-0ACC15A7207E}" dt="2022-12-14T01:38:12.748" v="54" actId="1076"/>
        <pc:sldMkLst>
          <pc:docMk/>
          <pc:sldMk cId="2782662526" sldId="355"/>
        </pc:sldMkLst>
        <pc:picChg chg="add mod ord">
          <ac:chgData name="Cheng, Phillip" userId="476eb533-e56d-4ff9-9f61-2a21c8773ada" providerId="ADAL" clId="{801882C6-1966-469E-997F-0ACC15A7207E}" dt="2022-12-14T01:37:58.452" v="49" actId="1076"/>
          <ac:picMkLst>
            <pc:docMk/>
            <pc:sldMk cId="2782662526" sldId="355"/>
            <ac:picMk id="4" creationId="{36FA723F-6397-41FB-8719-9CD8B74DBC58}"/>
          </ac:picMkLst>
        </pc:picChg>
        <pc:picChg chg="del">
          <ac:chgData name="Cheng, Phillip" userId="476eb533-e56d-4ff9-9f61-2a21c8773ada" providerId="ADAL" clId="{801882C6-1966-469E-997F-0ACC15A7207E}" dt="2022-12-14T01:38:01.302" v="50" actId="21"/>
          <ac:picMkLst>
            <pc:docMk/>
            <pc:sldMk cId="2782662526" sldId="355"/>
            <ac:picMk id="5" creationId="{7BEA5B47-4899-1571-C09A-B00A962CA396}"/>
          </ac:picMkLst>
        </pc:picChg>
        <pc:picChg chg="del">
          <ac:chgData name="Cheng, Phillip" userId="476eb533-e56d-4ff9-9f61-2a21c8773ada" providerId="ADAL" clId="{801882C6-1966-469E-997F-0ACC15A7207E}" dt="2022-12-14T01:37:43.606" v="45" actId="21"/>
          <ac:picMkLst>
            <pc:docMk/>
            <pc:sldMk cId="2782662526" sldId="355"/>
            <ac:picMk id="11" creationId="{8B0C6C64-96FE-56A1-3CA4-DD8106B026DC}"/>
          </ac:picMkLst>
        </pc:picChg>
        <pc:picChg chg="add mod ord">
          <ac:chgData name="Cheng, Phillip" userId="476eb533-e56d-4ff9-9f61-2a21c8773ada" providerId="ADAL" clId="{801882C6-1966-469E-997F-0ACC15A7207E}" dt="2022-12-14T01:38:12.748" v="54" actId="1076"/>
          <ac:picMkLst>
            <pc:docMk/>
            <pc:sldMk cId="2782662526" sldId="355"/>
            <ac:picMk id="16" creationId="{07C6F7B8-51E8-4676-8E85-D436F11A1897}"/>
          </ac:picMkLst>
        </pc:picChg>
      </pc:sldChg>
      <pc:sldChg chg="addSp delSp modSp mod">
        <pc:chgData name="Cheng, Phillip" userId="476eb533-e56d-4ff9-9f61-2a21c8773ada" providerId="ADAL" clId="{801882C6-1966-469E-997F-0ACC15A7207E}" dt="2022-12-14T01:39:51.444" v="128" actId="1076"/>
        <pc:sldMkLst>
          <pc:docMk/>
          <pc:sldMk cId="4258364717" sldId="360"/>
        </pc:sldMkLst>
        <pc:picChg chg="add mod ord">
          <ac:chgData name="Cheng, Phillip" userId="476eb533-e56d-4ff9-9f61-2a21c8773ada" providerId="ADAL" clId="{801882C6-1966-469E-997F-0ACC15A7207E}" dt="2022-12-14T01:39:31.868" v="124" actId="1038"/>
          <ac:picMkLst>
            <pc:docMk/>
            <pc:sldMk cId="4258364717" sldId="360"/>
            <ac:picMk id="6" creationId="{AF14EEEF-15D9-4A21-8649-8F924D793C75}"/>
          </ac:picMkLst>
        </pc:picChg>
        <pc:picChg chg="del">
          <ac:chgData name="Cheng, Phillip" userId="476eb533-e56d-4ff9-9f61-2a21c8773ada" providerId="ADAL" clId="{801882C6-1966-469E-997F-0ACC15A7207E}" dt="2022-12-14T01:39:21.104" v="80" actId="21"/>
          <ac:picMkLst>
            <pc:docMk/>
            <pc:sldMk cId="4258364717" sldId="360"/>
            <ac:picMk id="7" creationId="{0CB13067-B0C6-24F1-8689-6322080227B5}"/>
          </ac:picMkLst>
        </pc:picChg>
        <pc:picChg chg="del">
          <ac:chgData name="Cheng, Phillip" userId="476eb533-e56d-4ff9-9f61-2a21c8773ada" providerId="ADAL" clId="{801882C6-1966-469E-997F-0ACC15A7207E}" dt="2022-12-14T01:39:34.550" v="125" actId="21"/>
          <ac:picMkLst>
            <pc:docMk/>
            <pc:sldMk cId="4258364717" sldId="360"/>
            <ac:picMk id="9" creationId="{6AFAC490-5B0F-54E6-DAB2-460A20BBEBB2}"/>
          </ac:picMkLst>
        </pc:picChg>
        <pc:picChg chg="add mod ord">
          <ac:chgData name="Cheng, Phillip" userId="476eb533-e56d-4ff9-9f61-2a21c8773ada" providerId="ADAL" clId="{801882C6-1966-469E-997F-0ACC15A7207E}" dt="2022-12-14T01:39:51.444" v="128" actId="1076"/>
          <ac:picMkLst>
            <pc:docMk/>
            <pc:sldMk cId="4258364717" sldId="360"/>
            <ac:picMk id="10" creationId="{E1B58D58-48BD-4CBB-A3B9-19B6DEFE16ED}"/>
          </ac:picMkLst>
        </pc:picChg>
      </pc:sldChg>
    </pc:docChg>
  </pc:docChgLst>
  <pc:docChgLst>
    <pc:chgData name="Cheng, Phillip" userId="476eb533-e56d-4ff9-9f61-2a21c8773ada" providerId="ADAL" clId="{EC730895-0652-4F5B-9626-915F75901235}"/>
    <pc:docChg chg="custSel addSld modSld sldOrd">
      <pc:chgData name="Cheng, Phillip" userId="476eb533-e56d-4ff9-9f61-2a21c8773ada" providerId="ADAL" clId="{EC730895-0652-4F5B-9626-915F75901235}" dt="2023-01-14T22:30:50.020" v="415" actId="20577"/>
      <pc:docMkLst>
        <pc:docMk/>
      </pc:docMkLst>
      <pc:sldChg chg="ord">
        <pc:chgData name="Cheng, Phillip" userId="476eb533-e56d-4ff9-9f61-2a21c8773ada" providerId="ADAL" clId="{EC730895-0652-4F5B-9626-915F75901235}" dt="2023-01-14T22:18:28.898" v="321"/>
        <pc:sldMkLst>
          <pc:docMk/>
          <pc:sldMk cId="34246030" sldId="363"/>
        </pc:sldMkLst>
      </pc:sldChg>
      <pc:sldChg chg="modSp new mod">
        <pc:chgData name="Cheng, Phillip" userId="476eb533-e56d-4ff9-9f61-2a21c8773ada" providerId="ADAL" clId="{EC730895-0652-4F5B-9626-915F75901235}" dt="2023-01-14T22:30:37.805" v="407" actId="6549"/>
        <pc:sldMkLst>
          <pc:docMk/>
          <pc:sldMk cId="2449880857" sldId="366"/>
        </pc:sldMkLst>
        <pc:spChg chg="mod">
          <ac:chgData name="Cheng, Phillip" userId="476eb533-e56d-4ff9-9f61-2a21c8773ada" providerId="ADAL" clId="{EC730895-0652-4F5B-9626-915F75901235}" dt="2023-01-14T22:22:08.039" v="330" actId="20577"/>
          <ac:spMkLst>
            <pc:docMk/>
            <pc:sldMk cId="2449880857" sldId="366"/>
            <ac:spMk id="2" creationId="{49CF56D0-7133-DB0D-E377-1A16E0F4AC1F}"/>
          </ac:spMkLst>
        </pc:spChg>
        <pc:spChg chg="mod">
          <ac:chgData name="Cheng, Phillip" userId="476eb533-e56d-4ff9-9f61-2a21c8773ada" providerId="ADAL" clId="{EC730895-0652-4F5B-9626-915F75901235}" dt="2023-01-14T22:30:37.805" v="407" actId="6549"/>
          <ac:spMkLst>
            <pc:docMk/>
            <pc:sldMk cId="2449880857" sldId="366"/>
            <ac:spMk id="3" creationId="{8F3B9F49-DB52-6FF0-0D58-B1547467E977}"/>
          </ac:spMkLst>
        </pc:spChg>
      </pc:sldChg>
      <pc:sldChg chg="modSp new mod">
        <pc:chgData name="Cheng, Phillip" userId="476eb533-e56d-4ff9-9f61-2a21c8773ada" providerId="ADAL" clId="{EC730895-0652-4F5B-9626-915F75901235}" dt="2023-01-14T22:30:50.020" v="415" actId="20577"/>
        <pc:sldMkLst>
          <pc:docMk/>
          <pc:sldMk cId="3803702542" sldId="367"/>
        </pc:sldMkLst>
        <pc:spChg chg="mod">
          <ac:chgData name="Cheng, Phillip" userId="476eb533-e56d-4ff9-9f61-2a21c8773ada" providerId="ADAL" clId="{EC730895-0652-4F5B-9626-915F75901235}" dt="2023-01-14T22:30:50.020" v="415" actId="20577"/>
          <ac:spMkLst>
            <pc:docMk/>
            <pc:sldMk cId="3803702542" sldId="367"/>
            <ac:spMk id="2" creationId="{5801D2C2-1843-9C93-23BB-2ECDC5FA9616}"/>
          </ac:spMkLst>
        </pc:spChg>
        <pc:spChg chg="mod">
          <ac:chgData name="Cheng, Phillip" userId="476eb533-e56d-4ff9-9f61-2a21c8773ada" providerId="ADAL" clId="{EC730895-0652-4F5B-9626-915F75901235}" dt="2023-01-14T22:18:23.227" v="319" actId="20577"/>
          <ac:spMkLst>
            <pc:docMk/>
            <pc:sldMk cId="3803702542" sldId="367"/>
            <ac:spMk id="3" creationId="{57D19CFC-B2ED-A91B-88EC-73F32711F7A6}"/>
          </ac:spMkLst>
        </pc:spChg>
      </pc:sldChg>
    </pc:docChg>
  </pc:docChgLst>
  <pc:docChgLst>
    <pc:chgData name="Cheng, Phillip" userId="476eb533-e56d-4ff9-9f61-2a21c8773ada" providerId="ADAL" clId="{9F88915B-B438-456D-86F4-CD874E89C29C}"/>
    <pc:docChg chg="undo custSel addSld delSld modSld sldOrd">
      <pc:chgData name="Cheng, Phillip" userId="476eb533-e56d-4ff9-9f61-2a21c8773ada" providerId="ADAL" clId="{9F88915B-B438-456D-86F4-CD874E89C29C}" dt="2022-12-14T14:05:47.121" v="931" actId="47"/>
      <pc:docMkLst>
        <pc:docMk/>
      </pc:docMkLst>
      <pc:sldChg chg="modSp mod ord">
        <pc:chgData name="Cheng, Phillip" userId="476eb533-e56d-4ff9-9f61-2a21c8773ada" providerId="ADAL" clId="{9F88915B-B438-456D-86F4-CD874E89C29C}" dt="2022-12-14T14:05:38.600" v="930"/>
        <pc:sldMkLst>
          <pc:docMk/>
          <pc:sldMk cId="1029571875" sldId="348"/>
        </pc:sldMkLst>
        <pc:spChg chg="mod">
          <ac:chgData name="Cheng, Phillip" userId="476eb533-e56d-4ff9-9f61-2a21c8773ada" providerId="ADAL" clId="{9F88915B-B438-456D-86F4-CD874E89C29C}" dt="2022-12-14T03:40:49.763" v="327" actId="20577"/>
          <ac:spMkLst>
            <pc:docMk/>
            <pc:sldMk cId="1029571875" sldId="348"/>
            <ac:spMk id="5" creationId="{549189B0-95C4-1F92-AA9B-9BE29792C684}"/>
          </ac:spMkLst>
        </pc:spChg>
      </pc:sldChg>
      <pc:sldChg chg="addSp delSp modSp mod ord">
        <pc:chgData name="Cheng, Phillip" userId="476eb533-e56d-4ff9-9f61-2a21c8773ada" providerId="ADAL" clId="{9F88915B-B438-456D-86F4-CD874E89C29C}" dt="2022-12-14T14:05:38.600" v="930"/>
        <pc:sldMkLst>
          <pc:docMk/>
          <pc:sldMk cId="130017689" sldId="349"/>
        </pc:sldMkLst>
        <pc:spChg chg="del mod">
          <ac:chgData name="Cheng, Phillip" userId="476eb533-e56d-4ff9-9f61-2a21c8773ada" providerId="ADAL" clId="{9F88915B-B438-456D-86F4-CD874E89C29C}" dt="2022-12-14T03:49:28.297" v="434" actId="478"/>
          <ac:spMkLst>
            <pc:docMk/>
            <pc:sldMk cId="130017689" sldId="349"/>
            <ac:spMk id="2" creationId="{25EFB08E-4467-5453-3763-74B3A18C72F1}"/>
          </ac:spMkLst>
        </pc:spChg>
        <pc:spChg chg="add del mod">
          <ac:chgData name="Cheng, Phillip" userId="476eb533-e56d-4ff9-9f61-2a21c8773ada" providerId="ADAL" clId="{9F88915B-B438-456D-86F4-CD874E89C29C}" dt="2022-12-14T03:50:11.298" v="447" actId="255"/>
          <ac:spMkLst>
            <pc:docMk/>
            <pc:sldMk cId="130017689" sldId="349"/>
            <ac:spMk id="5" creationId="{D1AE5E53-0E3C-A530-CB44-46E6FC1625A8}"/>
          </ac:spMkLst>
        </pc:spChg>
        <pc:spChg chg="add del mod">
          <ac:chgData name="Cheng, Phillip" userId="476eb533-e56d-4ff9-9f61-2a21c8773ada" providerId="ADAL" clId="{9F88915B-B438-456D-86F4-CD874E89C29C}" dt="2022-12-14T03:50:03.019" v="445" actId="478"/>
          <ac:spMkLst>
            <pc:docMk/>
            <pc:sldMk cId="130017689" sldId="349"/>
            <ac:spMk id="6" creationId="{853C3369-9725-8FB3-CC80-FB2538C5BE55}"/>
          </ac:spMkLst>
        </pc:spChg>
        <pc:picChg chg="mod">
          <ac:chgData name="Cheng, Phillip" userId="476eb533-e56d-4ff9-9f61-2a21c8773ada" providerId="ADAL" clId="{9F88915B-B438-456D-86F4-CD874E89C29C}" dt="2022-12-14T03:41:39.075" v="345" actId="1036"/>
          <ac:picMkLst>
            <pc:docMk/>
            <pc:sldMk cId="130017689" sldId="349"/>
            <ac:picMk id="7" creationId="{867E85A0-5D30-4342-9253-D891DC65978B}"/>
          </ac:picMkLst>
        </pc:picChg>
      </pc:sldChg>
      <pc:sldChg chg="delSp modSp mod ord">
        <pc:chgData name="Cheng, Phillip" userId="476eb533-e56d-4ff9-9f61-2a21c8773ada" providerId="ADAL" clId="{9F88915B-B438-456D-86F4-CD874E89C29C}" dt="2022-12-14T14:05:38.600" v="930"/>
        <pc:sldMkLst>
          <pc:docMk/>
          <pc:sldMk cId="3195905620" sldId="350"/>
        </pc:sldMkLst>
        <pc:spChg chg="mod">
          <ac:chgData name="Cheng, Phillip" userId="476eb533-e56d-4ff9-9f61-2a21c8773ada" providerId="ADAL" clId="{9F88915B-B438-456D-86F4-CD874E89C29C}" dt="2022-12-14T03:50:19.877" v="448" actId="255"/>
          <ac:spMkLst>
            <pc:docMk/>
            <pc:sldMk cId="3195905620" sldId="350"/>
            <ac:spMk id="2" creationId="{25EFB08E-4467-5453-3763-74B3A18C72F1}"/>
          </ac:spMkLst>
        </pc:spChg>
        <pc:spChg chg="del">
          <ac:chgData name="Cheng, Phillip" userId="476eb533-e56d-4ff9-9f61-2a21c8773ada" providerId="ADAL" clId="{9F88915B-B438-456D-86F4-CD874E89C29C}" dt="2022-12-07T05:02:51.951" v="13" actId="478"/>
          <ac:spMkLst>
            <pc:docMk/>
            <pc:sldMk cId="3195905620" sldId="350"/>
            <ac:spMk id="3" creationId="{599E1544-9293-802B-34C0-D77248298EBB}"/>
          </ac:spMkLst>
        </pc:spChg>
        <pc:picChg chg="mod">
          <ac:chgData name="Cheng, Phillip" userId="476eb533-e56d-4ff9-9f61-2a21c8773ada" providerId="ADAL" clId="{9F88915B-B438-456D-86F4-CD874E89C29C}" dt="2022-12-14T03:42:35.196" v="370" actId="1035"/>
          <ac:picMkLst>
            <pc:docMk/>
            <pc:sldMk cId="3195905620" sldId="350"/>
            <ac:picMk id="5" creationId="{04393567-CB84-4FE8-8B17-AE2C262C98D7}"/>
          </ac:picMkLst>
        </pc:picChg>
      </pc:sldChg>
      <pc:sldChg chg="addSp delSp modSp mod ord">
        <pc:chgData name="Cheng, Phillip" userId="476eb533-e56d-4ff9-9f61-2a21c8773ada" providerId="ADAL" clId="{9F88915B-B438-456D-86F4-CD874E89C29C}" dt="2022-12-14T14:05:38.600" v="930"/>
        <pc:sldMkLst>
          <pc:docMk/>
          <pc:sldMk cId="3631797595" sldId="351"/>
        </pc:sldMkLst>
        <pc:picChg chg="add del mod">
          <ac:chgData name="Cheng, Phillip" userId="476eb533-e56d-4ff9-9f61-2a21c8773ada" providerId="ADAL" clId="{9F88915B-B438-456D-86F4-CD874E89C29C}" dt="2022-12-14T03:45:07.365" v="385" actId="21"/>
          <ac:picMkLst>
            <pc:docMk/>
            <pc:sldMk cId="3631797595" sldId="351"/>
            <ac:picMk id="3" creationId="{8397A8F9-CFA8-AE5A-4A27-88DDA6EC5328}"/>
          </ac:picMkLst>
        </pc:picChg>
        <pc:picChg chg="mod">
          <ac:chgData name="Cheng, Phillip" userId="476eb533-e56d-4ff9-9f61-2a21c8773ada" providerId="ADAL" clId="{9F88915B-B438-456D-86F4-CD874E89C29C}" dt="2022-12-14T03:44:51.051" v="380" actId="1035"/>
          <ac:picMkLst>
            <pc:docMk/>
            <pc:sldMk cId="3631797595" sldId="351"/>
            <ac:picMk id="4" creationId="{CFB53F13-BC9B-4B34-9346-3E555555D11F}"/>
          </ac:picMkLst>
        </pc:picChg>
      </pc:sldChg>
      <pc:sldChg chg="del">
        <pc:chgData name="Cheng, Phillip" userId="476eb533-e56d-4ff9-9f61-2a21c8773ada" providerId="ADAL" clId="{9F88915B-B438-456D-86F4-CD874E89C29C}" dt="2022-12-09T14:04:25.086" v="95" actId="47"/>
        <pc:sldMkLst>
          <pc:docMk/>
          <pc:sldMk cId="379811445" sldId="352"/>
        </pc:sldMkLst>
      </pc:sldChg>
      <pc:sldChg chg="addSp delSp modSp mod ord">
        <pc:chgData name="Cheng, Phillip" userId="476eb533-e56d-4ff9-9f61-2a21c8773ada" providerId="ADAL" clId="{9F88915B-B438-456D-86F4-CD874E89C29C}" dt="2022-12-14T14:05:38.600" v="930"/>
        <pc:sldMkLst>
          <pc:docMk/>
          <pc:sldMk cId="424352263" sldId="353"/>
        </pc:sldMkLst>
        <pc:picChg chg="add mod">
          <ac:chgData name="Cheng, Phillip" userId="476eb533-e56d-4ff9-9f61-2a21c8773ada" providerId="ADAL" clId="{9F88915B-B438-456D-86F4-CD874E89C29C}" dt="2022-12-14T03:47:08.054" v="412" actId="1035"/>
          <ac:picMkLst>
            <pc:docMk/>
            <pc:sldMk cId="424352263" sldId="353"/>
            <ac:picMk id="3" creationId="{07792A57-8164-5C84-9AAE-3432BD7ED7E2}"/>
          </ac:picMkLst>
        </pc:picChg>
        <pc:picChg chg="del mod">
          <ac:chgData name="Cheng, Phillip" userId="476eb533-e56d-4ff9-9f61-2a21c8773ada" providerId="ADAL" clId="{9F88915B-B438-456D-86F4-CD874E89C29C}" dt="2022-12-14T03:44:56.341" v="381" actId="21"/>
          <ac:picMkLst>
            <pc:docMk/>
            <pc:sldMk cId="424352263" sldId="353"/>
            <ac:picMk id="5" creationId="{E011A6A9-8D16-4386-A473-389C99A664A1}"/>
          </ac:picMkLst>
        </pc:picChg>
      </pc:sldChg>
      <pc:sldChg chg="delSp modSp mod">
        <pc:chgData name="Cheng, Phillip" userId="476eb533-e56d-4ff9-9f61-2a21c8773ada" providerId="ADAL" clId="{9F88915B-B438-456D-86F4-CD874E89C29C}" dt="2022-12-14T03:52:15.402" v="457" actId="478"/>
        <pc:sldMkLst>
          <pc:docMk/>
          <pc:sldMk cId="3290789799" sldId="354"/>
        </pc:sldMkLst>
        <pc:spChg chg="mod">
          <ac:chgData name="Cheng, Phillip" userId="476eb533-e56d-4ff9-9f61-2a21c8773ada" providerId="ADAL" clId="{9F88915B-B438-456D-86F4-CD874E89C29C}" dt="2022-12-09T14:03:12.419" v="64" actId="20577"/>
          <ac:spMkLst>
            <pc:docMk/>
            <pc:sldMk cId="3290789799" sldId="354"/>
            <ac:spMk id="2" creationId="{B05CF8E3-BF20-DBFC-6B8A-1FCFE21F30A5}"/>
          </ac:spMkLst>
        </pc:spChg>
        <pc:spChg chg="del mod">
          <ac:chgData name="Cheng, Phillip" userId="476eb533-e56d-4ff9-9f61-2a21c8773ada" providerId="ADAL" clId="{9F88915B-B438-456D-86F4-CD874E89C29C}" dt="2022-12-14T03:52:13.785" v="456" actId="478"/>
          <ac:spMkLst>
            <pc:docMk/>
            <pc:sldMk cId="3290789799" sldId="354"/>
            <ac:spMk id="18" creationId="{29DB3C8E-8C17-A5E8-AE6D-8F0AB1E17755}"/>
          </ac:spMkLst>
        </pc:spChg>
        <pc:spChg chg="del">
          <ac:chgData name="Cheng, Phillip" userId="476eb533-e56d-4ff9-9f61-2a21c8773ada" providerId="ADAL" clId="{9F88915B-B438-456D-86F4-CD874E89C29C}" dt="2022-12-14T03:52:15.402" v="457" actId="478"/>
          <ac:spMkLst>
            <pc:docMk/>
            <pc:sldMk cId="3290789799" sldId="354"/>
            <ac:spMk id="19" creationId="{CAA5F46F-C50C-E1E1-FACF-8657128B2485}"/>
          </ac:spMkLst>
        </pc:spChg>
        <pc:spChg chg="del">
          <ac:chgData name="Cheng, Phillip" userId="476eb533-e56d-4ff9-9f61-2a21c8773ada" providerId="ADAL" clId="{9F88915B-B438-456D-86F4-CD874E89C29C}" dt="2022-12-07T05:02:20.842" v="0" actId="478"/>
          <ac:spMkLst>
            <pc:docMk/>
            <pc:sldMk cId="3290789799" sldId="354"/>
            <ac:spMk id="23" creationId="{7FB2F3D5-8878-62C7-3A80-E18BC998CD21}"/>
          </ac:spMkLst>
        </pc:spChg>
        <pc:picChg chg="mod">
          <ac:chgData name="Cheng, Phillip" userId="476eb533-e56d-4ff9-9f61-2a21c8773ada" providerId="ADAL" clId="{9F88915B-B438-456D-86F4-CD874E89C29C}" dt="2022-12-14T03:34:23.691" v="131" actId="1035"/>
          <ac:picMkLst>
            <pc:docMk/>
            <pc:sldMk cId="3290789799" sldId="354"/>
            <ac:picMk id="14" creationId="{D3DE9E40-37F3-4F2B-A9A8-CA74AFC5722D}"/>
          </ac:picMkLst>
        </pc:picChg>
        <pc:cxnChg chg="mod">
          <ac:chgData name="Cheng, Phillip" userId="476eb533-e56d-4ff9-9f61-2a21c8773ada" providerId="ADAL" clId="{9F88915B-B438-456D-86F4-CD874E89C29C}" dt="2022-12-14T03:51:49.956" v="454" actId="14100"/>
          <ac:cxnSpMkLst>
            <pc:docMk/>
            <pc:sldMk cId="3290789799" sldId="354"/>
            <ac:cxnSpMk id="13" creationId="{03857A7D-40EC-9994-57D8-D6C64A9B2884}"/>
          </ac:cxnSpMkLst>
        </pc:cxnChg>
      </pc:sldChg>
      <pc:sldChg chg="addSp delSp modSp mod">
        <pc:chgData name="Cheng, Phillip" userId="476eb533-e56d-4ff9-9f61-2a21c8773ada" providerId="ADAL" clId="{9F88915B-B438-456D-86F4-CD874E89C29C}" dt="2022-12-14T03:52:29.675" v="461" actId="20577"/>
        <pc:sldMkLst>
          <pc:docMk/>
          <pc:sldMk cId="2782662526" sldId="355"/>
        </pc:sldMkLst>
        <pc:spChg chg="mod">
          <ac:chgData name="Cheng, Phillip" userId="476eb533-e56d-4ff9-9f61-2a21c8773ada" providerId="ADAL" clId="{9F88915B-B438-456D-86F4-CD874E89C29C}" dt="2022-12-14T03:52:29.675" v="461" actId="20577"/>
          <ac:spMkLst>
            <pc:docMk/>
            <pc:sldMk cId="2782662526" sldId="355"/>
            <ac:spMk id="2" creationId="{85B6DA6A-BC1F-3079-68BE-9DD9A591FB5C}"/>
          </ac:spMkLst>
        </pc:spChg>
        <pc:spChg chg="del">
          <ac:chgData name="Cheng, Phillip" userId="476eb533-e56d-4ff9-9f61-2a21c8773ada" providerId="ADAL" clId="{9F88915B-B438-456D-86F4-CD874E89C29C}" dt="2022-12-07T05:02:28.712" v="1" actId="478"/>
          <ac:spMkLst>
            <pc:docMk/>
            <pc:sldMk cId="2782662526" sldId="355"/>
            <ac:spMk id="3" creationId="{C416B081-109B-57E7-4710-DDC1630790F8}"/>
          </ac:spMkLst>
        </pc:spChg>
        <pc:spChg chg="add mod">
          <ac:chgData name="Cheng, Phillip" userId="476eb533-e56d-4ff9-9f61-2a21c8773ada" providerId="ADAL" clId="{9F88915B-B438-456D-86F4-CD874E89C29C}" dt="2022-12-14T03:36:10.747" v="213" actId="1076"/>
          <ac:spMkLst>
            <pc:docMk/>
            <pc:sldMk cId="2782662526" sldId="355"/>
            <ac:spMk id="3" creationId="{D0B19F29-03BB-CB07-9421-5D4981F45232}"/>
          </ac:spMkLst>
        </pc:spChg>
        <pc:spChg chg="add mod">
          <ac:chgData name="Cheng, Phillip" userId="476eb533-e56d-4ff9-9f61-2a21c8773ada" providerId="ADAL" clId="{9F88915B-B438-456D-86F4-CD874E89C29C}" dt="2022-12-14T03:36:27.578" v="228" actId="14100"/>
          <ac:spMkLst>
            <pc:docMk/>
            <pc:sldMk cId="2782662526" sldId="355"/>
            <ac:spMk id="5" creationId="{31B1AD3E-8D9F-5A1C-4D87-1A89EDEA7DD6}"/>
          </ac:spMkLst>
        </pc:spChg>
        <pc:spChg chg="mod">
          <ac:chgData name="Cheng, Phillip" userId="476eb533-e56d-4ff9-9f61-2a21c8773ada" providerId="ADAL" clId="{9F88915B-B438-456D-86F4-CD874E89C29C}" dt="2022-12-09T14:02:54.709" v="55" actId="1076"/>
          <ac:spMkLst>
            <pc:docMk/>
            <pc:sldMk cId="2782662526" sldId="355"/>
            <ac:spMk id="8" creationId="{A87AE364-5E09-9810-3332-23C3B2092038}"/>
          </ac:spMkLst>
        </pc:spChg>
        <pc:spChg chg="mod">
          <ac:chgData name="Cheng, Phillip" userId="476eb533-e56d-4ff9-9f61-2a21c8773ada" providerId="ADAL" clId="{9F88915B-B438-456D-86F4-CD874E89C29C}" dt="2022-12-09T14:02:54.709" v="55" actId="1076"/>
          <ac:spMkLst>
            <pc:docMk/>
            <pc:sldMk cId="2782662526" sldId="355"/>
            <ac:spMk id="9" creationId="{55A12910-F201-4434-08C3-475C2D7F7D02}"/>
          </ac:spMkLst>
        </pc:spChg>
        <pc:spChg chg="mod">
          <ac:chgData name="Cheng, Phillip" userId="476eb533-e56d-4ff9-9f61-2a21c8773ada" providerId="ADAL" clId="{9F88915B-B438-456D-86F4-CD874E89C29C}" dt="2022-12-09T14:02:54.709" v="55" actId="1076"/>
          <ac:spMkLst>
            <pc:docMk/>
            <pc:sldMk cId="2782662526" sldId="355"/>
            <ac:spMk id="12" creationId="{8464FD96-C61F-59DC-C49E-723F50DF8343}"/>
          </ac:spMkLst>
        </pc:spChg>
        <pc:spChg chg="mod">
          <ac:chgData name="Cheng, Phillip" userId="476eb533-e56d-4ff9-9f61-2a21c8773ada" providerId="ADAL" clId="{9F88915B-B438-456D-86F4-CD874E89C29C}" dt="2022-12-09T14:02:54.709" v="55" actId="1076"/>
          <ac:spMkLst>
            <pc:docMk/>
            <pc:sldMk cId="2782662526" sldId="355"/>
            <ac:spMk id="13" creationId="{8B02CDA2-829C-1CE2-FAD7-A2082B5B2443}"/>
          </ac:spMkLst>
        </pc:spChg>
        <pc:picChg chg="add del mod">
          <ac:chgData name="Cheng, Phillip" userId="476eb533-e56d-4ff9-9f61-2a21c8773ada" providerId="ADAL" clId="{9F88915B-B438-456D-86F4-CD874E89C29C}" dt="2022-12-09T14:02:52.661" v="53"/>
          <ac:picMkLst>
            <pc:docMk/>
            <pc:sldMk cId="2782662526" sldId="355"/>
            <ac:picMk id="3" creationId="{6E67BA07-2EDE-04DD-4097-D8C6926814C8}"/>
          </ac:picMkLst>
        </pc:picChg>
        <pc:picChg chg="add del mod">
          <ac:chgData name="Cheng, Phillip" userId="476eb533-e56d-4ff9-9f61-2a21c8773ada" providerId="ADAL" clId="{9F88915B-B438-456D-86F4-CD874E89C29C}" dt="2022-12-09T14:02:52.661" v="53"/>
          <ac:picMkLst>
            <pc:docMk/>
            <pc:sldMk cId="2782662526" sldId="355"/>
            <ac:picMk id="4" creationId="{53552B6A-FAFB-9BA9-355C-004DBA74B8C8}"/>
          </ac:picMkLst>
        </pc:picChg>
        <pc:picChg chg="mod">
          <ac:chgData name="Cheng, Phillip" userId="476eb533-e56d-4ff9-9f61-2a21c8773ada" providerId="ADAL" clId="{9F88915B-B438-456D-86F4-CD874E89C29C}" dt="2022-12-09T14:02:54.709" v="55" actId="1076"/>
          <ac:picMkLst>
            <pc:docMk/>
            <pc:sldMk cId="2782662526" sldId="355"/>
            <ac:picMk id="5" creationId="{7BEA5B47-4899-1571-C09A-B00A962CA396}"/>
          </ac:picMkLst>
        </pc:picChg>
        <pc:picChg chg="mod">
          <ac:chgData name="Cheng, Phillip" userId="476eb533-e56d-4ff9-9f61-2a21c8773ada" providerId="ADAL" clId="{9F88915B-B438-456D-86F4-CD874E89C29C}" dt="2022-12-09T14:02:54.709" v="55" actId="1076"/>
          <ac:picMkLst>
            <pc:docMk/>
            <pc:sldMk cId="2782662526" sldId="355"/>
            <ac:picMk id="11" creationId="{8B0C6C64-96FE-56A1-3CA4-DD8106B026DC}"/>
          </ac:picMkLst>
        </pc:picChg>
        <pc:cxnChg chg="mod">
          <ac:chgData name="Cheng, Phillip" userId="476eb533-e56d-4ff9-9f61-2a21c8773ada" providerId="ADAL" clId="{9F88915B-B438-456D-86F4-CD874E89C29C}" dt="2022-12-09T14:02:54.709" v="55" actId="1076"/>
          <ac:cxnSpMkLst>
            <pc:docMk/>
            <pc:sldMk cId="2782662526" sldId="355"/>
            <ac:cxnSpMk id="6" creationId="{99F7D619-8147-4A04-97A5-2681B298253B}"/>
          </ac:cxnSpMkLst>
        </pc:cxnChg>
        <pc:cxnChg chg="mod">
          <ac:chgData name="Cheng, Phillip" userId="476eb533-e56d-4ff9-9f61-2a21c8773ada" providerId="ADAL" clId="{9F88915B-B438-456D-86F4-CD874E89C29C}" dt="2022-12-09T14:02:54.709" v="55" actId="1076"/>
          <ac:cxnSpMkLst>
            <pc:docMk/>
            <pc:sldMk cId="2782662526" sldId="355"/>
            <ac:cxnSpMk id="7" creationId="{49968FA6-C78A-26EB-FBA8-08781E6831ED}"/>
          </ac:cxnSpMkLst>
        </pc:cxnChg>
        <pc:cxnChg chg="mod">
          <ac:chgData name="Cheng, Phillip" userId="476eb533-e56d-4ff9-9f61-2a21c8773ada" providerId="ADAL" clId="{9F88915B-B438-456D-86F4-CD874E89C29C}" dt="2022-12-09T14:02:54.709" v="55" actId="1076"/>
          <ac:cxnSpMkLst>
            <pc:docMk/>
            <pc:sldMk cId="2782662526" sldId="355"/>
            <ac:cxnSpMk id="14" creationId="{E85E95DB-9624-9BAB-DC30-5B43AADE7D2F}"/>
          </ac:cxnSpMkLst>
        </pc:cxnChg>
        <pc:cxnChg chg="mod">
          <ac:chgData name="Cheng, Phillip" userId="476eb533-e56d-4ff9-9f61-2a21c8773ada" providerId="ADAL" clId="{9F88915B-B438-456D-86F4-CD874E89C29C}" dt="2022-12-09T14:02:54.709" v="55" actId="1076"/>
          <ac:cxnSpMkLst>
            <pc:docMk/>
            <pc:sldMk cId="2782662526" sldId="355"/>
            <ac:cxnSpMk id="15" creationId="{F6821F1D-993C-F70E-D265-79ECC8D984B6}"/>
          </ac:cxnSpMkLst>
        </pc:cxnChg>
      </pc:sldChg>
      <pc:sldChg chg="addSp delSp modSp new mod">
        <pc:chgData name="Cheng, Phillip" userId="476eb533-e56d-4ff9-9f61-2a21c8773ada" providerId="ADAL" clId="{9F88915B-B438-456D-86F4-CD874E89C29C}" dt="2022-12-08T01:54:04.254" v="49" actId="6549"/>
        <pc:sldMkLst>
          <pc:docMk/>
          <pc:sldMk cId="366980759" sldId="358"/>
        </pc:sldMkLst>
        <pc:spChg chg="mod">
          <ac:chgData name="Cheng, Phillip" userId="476eb533-e56d-4ff9-9f61-2a21c8773ada" providerId="ADAL" clId="{9F88915B-B438-456D-86F4-CD874E89C29C}" dt="2022-12-08T01:54:04.254" v="49" actId="6549"/>
          <ac:spMkLst>
            <pc:docMk/>
            <pc:sldMk cId="366980759" sldId="358"/>
            <ac:spMk id="2" creationId="{F9D2A4DF-51BD-99E6-0126-F1B82CCE3918}"/>
          </ac:spMkLst>
        </pc:spChg>
        <pc:spChg chg="del">
          <ac:chgData name="Cheng, Phillip" userId="476eb533-e56d-4ff9-9f61-2a21c8773ada" providerId="ADAL" clId="{9F88915B-B438-456D-86F4-CD874E89C29C}" dt="2022-12-08T01:52:48.671" v="24" actId="478"/>
          <ac:spMkLst>
            <pc:docMk/>
            <pc:sldMk cId="366980759" sldId="358"/>
            <ac:spMk id="3" creationId="{E88803B7-3AC1-C776-03A3-F0A4ADBDE761}"/>
          </ac:spMkLst>
        </pc:spChg>
        <pc:picChg chg="add mod">
          <ac:chgData name="Cheng, Phillip" userId="476eb533-e56d-4ff9-9f61-2a21c8773ada" providerId="ADAL" clId="{9F88915B-B438-456D-86F4-CD874E89C29C}" dt="2022-12-08T01:53:47.763" v="38" actId="14100"/>
          <ac:picMkLst>
            <pc:docMk/>
            <pc:sldMk cId="366980759" sldId="358"/>
            <ac:picMk id="5" creationId="{C2C4FEE2-499E-4B27-2D51-B92007A12D6F}"/>
          </ac:picMkLst>
        </pc:picChg>
        <pc:picChg chg="add mod">
          <ac:chgData name="Cheng, Phillip" userId="476eb533-e56d-4ff9-9f61-2a21c8773ada" providerId="ADAL" clId="{9F88915B-B438-456D-86F4-CD874E89C29C}" dt="2022-12-08T01:53:49.618" v="39" actId="14100"/>
          <ac:picMkLst>
            <pc:docMk/>
            <pc:sldMk cId="366980759" sldId="358"/>
            <ac:picMk id="7" creationId="{9DB8F772-562F-65F2-B359-79CA8B2473A7}"/>
          </ac:picMkLst>
        </pc:picChg>
      </pc:sldChg>
      <pc:sldChg chg="delSp modSp new del mod">
        <pc:chgData name="Cheng, Phillip" userId="476eb533-e56d-4ff9-9f61-2a21c8773ada" providerId="ADAL" clId="{9F88915B-B438-456D-86F4-CD874E89C29C}" dt="2022-12-09T14:03:35.293" v="94" actId="47"/>
        <pc:sldMkLst>
          <pc:docMk/>
          <pc:sldMk cId="2164330970" sldId="359"/>
        </pc:sldMkLst>
        <pc:spChg chg="mod">
          <ac:chgData name="Cheng, Phillip" userId="476eb533-e56d-4ff9-9f61-2a21c8773ada" providerId="ADAL" clId="{9F88915B-B438-456D-86F4-CD874E89C29C}" dt="2022-12-09T14:03:23.779" v="91" actId="20577"/>
          <ac:spMkLst>
            <pc:docMk/>
            <pc:sldMk cId="2164330970" sldId="359"/>
            <ac:spMk id="2" creationId="{B3802E4B-BB07-B50A-A555-C8042BAF9514}"/>
          </ac:spMkLst>
        </pc:spChg>
        <pc:spChg chg="del">
          <ac:chgData name="Cheng, Phillip" userId="476eb533-e56d-4ff9-9f61-2a21c8773ada" providerId="ADAL" clId="{9F88915B-B438-456D-86F4-CD874E89C29C}" dt="2022-12-09T14:03:27.219" v="92" actId="478"/>
          <ac:spMkLst>
            <pc:docMk/>
            <pc:sldMk cId="2164330970" sldId="359"/>
            <ac:spMk id="3" creationId="{7F0EFB66-7CB2-DD51-89FA-D738969C1102}"/>
          </ac:spMkLst>
        </pc:spChg>
      </pc:sldChg>
      <pc:sldChg chg="modSp add del mod">
        <pc:chgData name="Cheng, Phillip" userId="476eb533-e56d-4ff9-9f61-2a21c8773ada" providerId="ADAL" clId="{9F88915B-B438-456D-86F4-CD874E89C29C}" dt="2022-12-14T14:05:47.121" v="931" actId="47"/>
        <pc:sldMkLst>
          <pc:docMk/>
          <pc:sldMk cId="4258364717" sldId="360"/>
        </pc:sldMkLst>
        <pc:spChg chg="mod">
          <ac:chgData name="Cheng, Phillip" userId="476eb533-e56d-4ff9-9f61-2a21c8773ada" providerId="ADAL" clId="{9F88915B-B438-456D-86F4-CD874E89C29C}" dt="2022-12-14T03:35:46.695" v="194" actId="20577"/>
          <ac:spMkLst>
            <pc:docMk/>
            <pc:sldMk cId="4258364717" sldId="360"/>
            <ac:spMk id="5" creationId="{549189B0-95C4-1F92-AA9B-9BE29792C684}"/>
          </ac:spMkLst>
        </pc:spChg>
      </pc:sldChg>
      <pc:sldChg chg="addSp delSp modSp new mod">
        <pc:chgData name="Cheng, Phillip" userId="476eb533-e56d-4ff9-9f61-2a21c8773ada" providerId="ADAL" clId="{9F88915B-B438-456D-86F4-CD874E89C29C}" dt="2022-12-14T03:35:27.327" v="164" actId="1076"/>
        <pc:sldMkLst>
          <pc:docMk/>
          <pc:sldMk cId="28617972" sldId="361"/>
        </pc:sldMkLst>
        <pc:spChg chg="mod">
          <ac:chgData name="Cheng, Phillip" userId="476eb533-e56d-4ff9-9f61-2a21c8773ada" providerId="ADAL" clId="{9F88915B-B438-456D-86F4-CD874E89C29C}" dt="2022-12-14T03:34:56.732" v="156" actId="20577"/>
          <ac:spMkLst>
            <pc:docMk/>
            <pc:sldMk cId="28617972" sldId="361"/>
            <ac:spMk id="2" creationId="{39C65BFC-50A2-AF4A-616E-21B1979C42A8}"/>
          </ac:spMkLst>
        </pc:spChg>
        <pc:spChg chg="del">
          <ac:chgData name="Cheng, Phillip" userId="476eb533-e56d-4ff9-9f61-2a21c8773ada" providerId="ADAL" clId="{9F88915B-B438-456D-86F4-CD874E89C29C}" dt="2022-12-14T03:34:59.976" v="157" actId="478"/>
          <ac:spMkLst>
            <pc:docMk/>
            <pc:sldMk cId="28617972" sldId="361"/>
            <ac:spMk id="3" creationId="{A46146A2-01FA-6CB4-853A-59C18FCAB727}"/>
          </ac:spMkLst>
        </pc:spChg>
        <pc:spChg chg="add mod">
          <ac:chgData name="Cheng, Phillip" userId="476eb533-e56d-4ff9-9f61-2a21c8773ada" providerId="ADAL" clId="{9F88915B-B438-456D-86F4-CD874E89C29C}" dt="2022-12-14T03:35:18.157" v="162" actId="1076"/>
          <ac:spMkLst>
            <pc:docMk/>
            <pc:sldMk cId="28617972" sldId="361"/>
            <ac:spMk id="5" creationId="{DAFF2E10-CB05-C5E2-F5EC-482A5E3C7666}"/>
          </ac:spMkLst>
        </pc:spChg>
        <pc:spChg chg="add mod">
          <ac:chgData name="Cheng, Phillip" userId="476eb533-e56d-4ff9-9f61-2a21c8773ada" providerId="ADAL" clId="{9F88915B-B438-456D-86F4-CD874E89C29C}" dt="2022-12-14T03:35:27.327" v="164" actId="1076"/>
          <ac:spMkLst>
            <pc:docMk/>
            <pc:sldMk cId="28617972" sldId="361"/>
            <ac:spMk id="6" creationId="{6D1C9B66-E81E-063A-9D65-9CA2B4E3DDBF}"/>
          </ac:spMkLst>
        </pc:spChg>
        <pc:picChg chg="add mod">
          <ac:chgData name="Cheng, Phillip" userId="476eb533-e56d-4ff9-9f61-2a21c8773ada" providerId="ADAL" clId="{9F88915B-B438-456D-86F4-CD874E89C29C}" dt="2022-12-14T03:35:06.924" v="160" actId="14100"/>
          <ac:picMkLst>
            <pc:docMk/>
            <pc:sldMk cId="28617972" sldId="361"/>
            <ac:picMk id="4" creationId="{14B6D4F8-CAAA-4537-202D-2079BDF87498}"/>
          </ac:picMkLst>
        </pc:picChg>
      </pc:sldChg>
      <pc:sldChg chg="addSp delSp modSp new mod ord modClrScheme chgLayout">
        <pc:chgData name="Cheng, Phillip" userId="476eb533-e56d-4ff9-9f61-2a21c8773ada" providerId="ADAL" clId="{9F88915B-B438-456D-86F4-CD874E89C29C}" dt="2022-12-14T03:40:03.117" v="303"/>
        <pc:sldMkLst>
          <pc:docMk/>
          <pc:sldMk cId="1623245309" sldId="362"/>
        </pc:sldMkLst>
        <pc:spChg chg="del">
          <ac:chgData name="Cheng, Phillip" userId="476eb533-e56d-4ff9-9f61-2a21c8773ada" providerId="ADAL" clId="{9F88915B-B438-456D-86F4-CD874E89C29C}" dt="2022-12-14T03:38:45.504" v="240" actId="700"/>
          <ac:spMkLst>
            <pc:docMk/>
            <pc:sldMk cId="1623245309" sldId="362"/>
            <ac:spMk id="2" creationId="{E7CF3624-9848-0363-2DBA-214A7D02F906}"/>
          </ac:spMkLst>
        </pc:spChg>
        <pc:spChg chg="del">
          <ac:chgData name="Cheng, Phillip" userId="476eb533-e56d-4ff9-9f61-2a21c8773ada" providerId="ADAL" clId="{9F88915B-B438-456D-86F4-CD874E89C29C}" dt="2022-12-14T03:38:33.004" v="236" actId="478"/>
          <ac:spMkLst>
            <pc:docMk/>
            <pc:sldMk cId="1623245309" sldId="362"/>
            <ac:spMk id="3" creationId="{BB5B225C-49E5-33A6-9488-9DD6A86A8CF4}"/>
          </ac:spMkLst>
        </pc:spChg>
        <pc:spChg chg="add del mod">
          <ac:chgData name="Cheng, Phillip" userId="476eb533-e56d-4ff9-9f61-2a21c8773ada" providerId="ADAL" clId="{9F88915B-B438-456D-86F4-CD874E89C29C}" dt="2022-12-14T03:39:07.441" v="247"/>
          <ac:spMkLst>
            <pc:docMk/>
            <pc:sldMk cId="1623245309" sldId="362"/>
            <ac:spMk id="6" creationId="{DF1C4033-E8BA-5AE9-7076-AD5BFA03F47B}"/>
          </ac:spMkLst>
        </pc:spChg>
        <pc:spChg chg="add mod">
          <ac:chgData name="Cheng, Phillip" userId="476eb533-e56d-4ff9-9f61-2a21c8773ada" providerId="ADAL" clId="{9F88915B-B438-456D-86F4-CD874E89C29C}" dt="2022-12-14T03:39:52.637" v="301" actId="1076"/>
          <ac:spMkLst>
            <pc:docMk/>
            <pc:sldMk cId="1623245309" sldId="362"/>
            <ac:spMk id="7" creationId="{0816FA5F-672F-ECAA-87F6-942EC4827B45}"/>
          </ac:spMkLst>
        </pc:spChg>
        <pc:picChg chg="add mod">
          <ac:chgData name="Cheng, Phillip" userId="476eb533-e56d-4ff9-9f61-2a21c8773ada" providerId="ADAL" clId="{9F88915B-B438-456D-86F4-CD874E89C29C}" dt="2022-12-14T03:39:48.269" v="300" actId="1076"/>
          <ac:picMkLst>
            <pc:docMk/>
            <pc:sldMk cId="1623245309" sldId="362"/>
            <ac:picMk id="5" creationId="{0DF039AB-BD80-3994-89C0-F491C4B29BA3}"/>
          </ac:picMkLst>
        </pc:picChg>
      </pc:sldChg>
      <pc:sldChg chg="addSp delSp modSp new mod modAnim">
        <pc:chgData name="Cheng, Phillip" userId="476eb533-e56d-4ff9-9f61-2a21c8773ada" providerId="ADAL" clId="{9F88915B-B438-456D-86F4-CD874E89C29C}" dt="2022-12-14T03:48:18.033" v="431" actId="1076"/>
        <pc:sldMkLst>
          <pc:docMk/>
          <pc:sldMk cId="34246030" sldId="363"/>
        </pc:sldMkLst>
        <pc:spChg chg="mod">
          <ac:chgData name="Cheng, Phillip" userId="476eb533-e56d-4ff9-9f61-2a21c8773ada" providerId="ADAL" clId="{9F88915B-B438-456D-86F4-CD874E89C29C}" dt="2022-12-14T03:47:28.699" v="428" actId="20577"/>
          <ac:spMkLst>
            <pc:docMk/>
            <pc:sldMk cId="34246030" sldId="363"/>
            <ac:spMk id="2" creationId="{651B83B2-D7CE-4E9A-DFCE-FB5C52E63A0A}"/>
          </ac:spMkLst>
        </pc:spChg>
        <pc:spChg chg="del">
          <ac:chgData name="Cheng, Phillip" userId="476eb533-e56d-4ff9-9f61-2a21c8773ada" providerId="ADAL" clId="{9F88915B-B438-456D-86F4-CD874E89C29C}" dt="2022-12-14T03:47:31.338" v="429" actId="478"/>
          <ac:spMkLst>
            <pc:docMk/>
            <pc:sldMk cId="34246030" sldId="363"/>
            <ac:spMk id="3" creationId="{9049B128-8F24-7428-6153-BE27923C7027}"/>
          </ac:spMkLst>
        </pc:spChg>
        <pc:picChg chg="add mod">
          <ac:chgData name="Cheng, Phillip" userId="476eb533-e56d-4ff9-9f61-2a21c8773ada" providerId="ADAL" clId="{9F88915B-B438-456D-86F4-CD874E89C29C}" dt="2022-12-14T03:48:18.033" v="431" actId="1076"/>
          <ac:picMkLst>
            <pc:docMk/>
            <pc:sldMk cId="34246030" sldId="363"/>
            <ac:picMk id="4" creationId="{B3732882-A2A1-AEB4-4E49-A4697CFCED25}"/>
          </ac:picMkLst>
        </pc:picChg>
      </pc:sldChg>
      <pc:sldChg chg="modSp new mod">
        <pc:chgData name="Cheng, Phillip" userId="476eb533-e56d-4ff9-9f61-2a21c8773ada" providerId="ADAL" clId="{9F88915B-B438-456D-86F4-CD874E89C29C}" dt="2022-12-14T14:04:30.556" v="928" actId="20577"/>
        <pc:sldMkLst>
          <pc:docMk/>
          <pc:sldMk cId="3142227308" sldId="364"/>
        </pc:sldMkLst>
        <pc:spChg chg="mod">
          <ac:chgData name="Cheng, Phillip" userId="476eb533-e56d-4ff9-9f61-2a21c8773ada" providerId="ADAL" clId="{9F88915B-B438-456D-86F4-CD874E89C29C}" dt="2022-12-14T14:04:30.556" v="928" actId="20577"/>
          <ac:spMkLst>
            <pc:docMk/>
            <pc:sldMk cId="3142227308" sldId="364"/>
            <ac:spMk id="2" creationId="{17ED87FA-7BB4-187D-B29A-D0704BB5B247}"/>
          </ac:spMkLst>
        </pc:spChg>
        <pc:spChg chg="mod">
          <ac:chgData name="Cheng, Phillip" userId="476eb533-e56d-4ff9-9f61-2a21c8773ada" providerId="ADAL" clId="{9F88915B-B438-456D-86F4-CD874E89C29C}" dt="2022-12-14T14:03:49.636" v="918" actId="20577"/>
          <ac:spMkLst>
            <pc:docMk/>
            <pc:sldMk cId="3142227308" sldId="364"/>
            <ac:spMk id="3" creationId="{0B0355A7-75A6-D60D-B592-3C42B64F0026}"/>
          </ac:spMkLst>
        </pc:spChg>
      </pc:sldChg>
    </pc:docChg>
  </pc:docChgLst>
  <pc:docChgLst>
    <pc:chgData name="Cheng, Phillip" userId="476eb533-e56d-4ff9-9f61-2a21c8773ada" providerId="ADAL" clId="{3A46180C-EB1E-48D0-9010-CD999C9B62C2}"/>
    <pc:docChg chg="undo custSel modSld">
      <pc:chgData name="Cheng, Phillip" userId="476eb533-e56d-4ff9-9f61-2a21c8773ada" providerId="ADAL" clId="{3A46180C-EB1E-48D0-9010-CD999C9B62C2}" dt="2022-12-14T20:46:26.518" v="8" actId="1076"/>
      <pc:docMkLst>
        <pc:docMk/>
      </pc:docMkLst>
      <pc:sldChg chg="addSp delSp modSp mod modClrScheme delAnim chgLayout">
        <pc:chgData name="Cheng, Phillip" userId="476eb533-e56d-4ff9-9f61-2a21c8773ada" providerId="ADAL" clId="{3A46180C-EB1E-48D0-9010-CD999C9B62C2}" dt="2022-12-14T20:46:26.518" v="8" actId="1076"/>
        <pc:sldMkLst>
          <pc:docMk/>
          <pc:sldMk cId="34246030" sldId="363"/>
        </pc:sldMkLst>
        <pc:spChg chg="mod ord">
          <ac:chgData name="Cheng, Phillip" userId="476eb533-e56d-4ff9-9f61-2a21c8773ada" providerId="ADAL" clId="{3A46180C-EB1E-48D0-9010-CD999C9B62C2}" dt="2022-12-14T20:44:56.993" v="6" actId="700"/>
          <ac:spMkLst>
            <pc:docMk/>
            <pc:sldMk cId="34246030" sldId="363"/>
            <ac:spMk id="2" creationId="{651B83B2-D7CE-4E9A-DFCE-FB5C52E63A0A}"/>
          </ac:spMkLst>
        </pc:spChg>
        <pc:picChg chg="del">
          <ac:chgData name="Cheng, Phillip" userId="476eb533-e56d-4ff9-9f61-2a21c8773ada" providerId="ADAL" clId="{3A46180C-EB1E-48D0-9010-CD999C9B62C2}" dt="2022-12-14T20:44:35.725" v="0" actId="478"/>
          <ac:picMkLst>
            <pc:docMk/>
            <pc:sldMk cId="34246030" sldId="363"/>
            <ac:picMk id="4" creationId="{B3732882-A2A1-AEB4-4E49-A4697CFCED25}"/>
          </ac:picMkLst>
        </pc:picChg>
        <pc:picChg chg="add mod">
          <ac:chgData name="Cheng, Phillip" userId="476eb533-e56d-4ff9-9f61-2a21c8773ada" providerId="ADAL" clId="{3A46180C-EB1E-48D0-9010-CD999C9B62C2}" dt="2022-12-14T20:46:26.518" v="8" actId="1076"/>
          <ac:picMkLst>
            <pc:docMk/>
            <pc:sldMk cId="34246030" sldId="363"/>
            <ac:picMk id="5" creationId="{FAF4FA87-C13E-4D04-ADEA-714A2F8B6A97}"/>
          </ac:picMkLst>
        </pc:picChg>
      </pc:sldChg>
    </pc:docChg>
  </pc:docChgLst>
  <pc:docChgLst>
    <pc:chgData name="Phillip Cheng" userId="476eb533-e56d-4ff9-9f61-2a21c8773ada" providerId="ADAL" clId="{3A46180C-EB1E-48D0-9010-CD999C9B62C2}"/>
    <pc:docChg chg="addSld modSld sldOrd">
      <pc:chgData name="Phillip Cheng" userId="476eb533-e56d-4ff9-9f61-2a21c8773ada" providerId="ADAL" clId="{3A46180C-EB1E-48D0-9010-CD999C9B62C2}" dt="2022-12-14T19:58:12.799" v="258" actId="6549"/>
      <pc:docMkLst>
        <pc:docMk/>
      </pc:docMkLst>
      <pc:sldChg chg="ord">
        <pc:chgData name="Phillip Cheng" userId="476eb533-e56d-4ff9-9f61-2a21c8773ada" providerId="ADAL" clId="{3A46180C-EB1E-48D0-9010-CD999C9B62C2}" dt="2022-12-14T19:44:17.849" v="222"/>
        <pc:sldMkLst>
          <pc:docMk/>
          <pc:sldMk cId="0" sldId="347"/>
        </pc:sldMkLst>
      </pc:sldChg>
      <pc:sldChg chg="ord">
        <pc:chgData name="Phillip Cheng" userId="476eb533-e56d-4ff9-9f61-2a21c8773ada" providerId="ADAL" clId="{3A46180C-EB1E-48D0-9010-CD999C9B62C2}" dt="2022-12-14T19:46:03.211" v="224"/>
        <pc:sldMkLst>
          <pc:docMk/>
          <pc:sldMk cId="3210766631" sldId="357"/>
        </pc:sldMkLst>
      </pc:sldChg>
      <pc:sldChg chg="modSp mod">
        <pc:chgData name="Phillip Cheng" userId="476eb533-e56d-4ff9-9f61-2a21c8773ada" providerId="ADAL" clId="{3A46180C-EB1E-48D0-9010-CD999C9B62C2}" dt="2022-12-14T19:58:12.799" v="258" actId="6549"/>
        <pc:sldMkLst>
          <pc:docMk/>
          <pc:sldMk cId="3142227308" sldId="364"/>
        </pc:sldMkLst>
        <pc:spChg chg="mod">
          <ac:chgData name="Phillip Cheng" userId="476eb533-e56d-4ff9-9f61-2a21c8773ada" providerId="ADAL" clId="{3A46180C-EB1E-48D0-9010-CD999C9B62C2}" dt="2022-12-14T19:58:12.799" v="258" actId="6549"/>
          <ac:spMkLst>
            <pc:docMk/>
            <pc:sldMk cId="3142227308" sldId="364"/>
            <ac:spMk id="3" creationId="{0B0355A7-75A6-D60D-B592-3C42B64F0026}"/>
          </ac:spMkLst>
        </pc:spChg>
      </pc:sldChg>
      <pc:sldChg chg="modSp new mod">
        <pc:chgData name="Phillip Cheng" userId="476eb533-e56d-4ff9-9f61-2a21c8773ada" providerId="ADAL" clId="{3A46180C-EB1E-48D0-9010-CD999C9B62C2}" dt="2022-12-14T19:56:29.623" v="233" actId="20577"/>
        <pc:sldMkLst>
          <pc:docMk/>
          <pc:sldMk cId="1544220868" sldId="365"/>
        </pc:sldMkLst>
        <pc:spChg chg="mod">
          <ac:chgData name="Phillip Cheng" userId="476eb533-e56d-4ff9-9f61-2a21c8773ada" providerId="ADAL" clId="{3A46180C-EB1E-48D0-9010-CD999C9B62C2}" dt="2022-12-14T19:41:36.186" v="35" actId="20577"/>
          <ac:spMkLst>
            <pc:docMk/>
            <pc:sldMk cId="1544220868" sldId="365"/>
            <ac:spMk id="2" creationId="{F2780747-CE3F-4389-9710-C7F3B130B645}"/>
          </ac:spMkLst>
        </pc:spChg>
        <pc:spChg chg="mod">
          <ac:chgData name="Phillip Cheng" userId="476eb533-e56d-4ff9-9f61-2a21c8773ada" providerId="ADAL" clId="{3A46180C-EB1E-48D0-9010-CD999C9B62C2}" dt="2022-12-14T19:56:29.623" v="233" actId="20577"/>
          <ac:spMkLst>
            <pc:docMk/>
            <pc:sldMk cId="1544220868" sldId="365"/>
            <ac:spMk id="3" creationId="{C00D0BE4-07DC-4412-AFF1-F55DCB5041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7A71F0AD-B6AF-436B-BD1E-5964FCABA331}" type="datetimeFigureOut">
              <a:rPr lang="en-US"/>
              <a:pPr>
                <a:defRPr/>
              </a:pPr>
              <a:t>2/16/2025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F4ADADC-EDA7-4C64-B3C6-FA6959D05344}" type="slidenum">
              <a:rPr lang="en-US" altLang="en-US"/>
              <a:pPr>
                <a:defRPr/>
              </a:pPr>
              <a:t>‹#›</a:t>
            </a:fld>
            <a:endParaRPr lang="en-US" altLang="en-US"/>
          </a:p>
        </p:txBody>
      </p:sp>
    </p:spTree>
    <p:extLst>
      <p:ext uri="{BB962C8B-B14F-4D97-AF65-F5344CB8AC3E}">
        <p14:creationId xmlns:p14="http://schemas.microsoft.com/office/powerpoint/2010/main" val="2182608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5888189-7F19-4817-83DD-A7AE77388727}" type="datetimeFigureOut">
              <a:rPr lang="en-US"/>
              <a:pPr>
                <a:defRPr/>
              </a:pPr>
              <a:t>2/16/2025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A5A46E8-DC7F-4A2A-9EF8-82F7540757D7}" type="slidenum">
              <a:rPr lang="en-US" altLang="en-US"/>
              <a:pPr>
                <a:defRPr/>
              </a:pPr>
              <a:t>‹#›</a:t>
            </a:fld>
            <a:endParaRPr lang="en-US" altLang="en-US"/>
          </a:p>
        </p:txBody>
      </p:sp>
    </p:spTree>
    <p:extLst>
      <p:ext uri="{BB962C8B-B14F-4D97-AF65-F5344CB8AC3E}">
        <p14:creationId xmlns:p14="http://schemas.microsoft.com/office/powerpoint/2010/main" val="4242451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5A46E8-DC7F-4A2A-9EF8-82F7540757D7}" type="slidenum">
              <a:rPr lang="en-US" altLang="en-US" smtClean="0"/>
              <a:pPr>
                <a:defRPr/>
              </a:pPr>
              <a:t>1</a:t>
            </a:fld>
            <a:endParaRPr lang="en-US" altLang="en-US"/>
          </a:p>
        </p:txBody>
      </p:sp>
    </p:spTree>
    <p:extLst>
      <p:ext uri="{BB962C8B-B14F-4D97-AF65-F5344CB8AC3E}">
        <p14:creationId xmlns:p14="http://schemas.microsoft.com/office/powerpoint/2010/main" val="156972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A5A46E8-DC7F-4A2A-9EF8-82F7540757D7}" type="slidenum">
              <a:rPr lang="en-US" altLang="en-US" smtClean="0"/>
              <a:pPr>
                <a:defRPr/>
              </a:pPr>
              <a:t>21</a:t>
            </a:fld>
            <a:endParaRPr lang="en-US" altLang="en-US"/>
          </a:p>
        </p:txBody>
      </p:sp>
    </p:spTree>
    <p:extLst>
      <p:ext uri="{BB962C8B-B14F-4D97-AF65-F5344CB8AC3E}">
        <p14:creationId xmlns:p14="http://schemas.microsoft.com/office/powerpoint/2010/main" val="1241706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95712CAE-87BC-47B0-A401-1FD59E686C1C}" type="slidenum">
              <a:rPr lang="en-US" altLang="en-US"/>
              <a:pPr>
                <a:defRPr/>
              </a:pPr>
              <a:t>‹#›</a:t>
            </a:fld>
            <a:endParaRPr lang="en-US" altLang="en-US"/>
          </a:p>
        </p:txBody>
      </p:sp>
    </p:spTree>
    <p:extLst>
      <p:ext uri="{BB962C8B-B14F-4D97-AF65-F5344CB8AC3E}">
        <p14:creationId xmlns:p14="http://schemas.microsoft.com/office/powerpoint/2010/main" val="117996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lvl1pPr>
              <a:defRPr/>
            </a:lvl1pPr>
          </a:lstStyle>
          <a:p>
            <a:pPr>
              <a:defRPr/>
            </a:pPr>
            <a:fld id="{722BCA2E-F386-43AA-BADE-1B65C1E08AD5}" type="slidenum">
              <a:rPr lang="en-US" altLang="en-US"/>
              <a:pPr>
                <a:defRPr/>
              </a:pPr>
              <a:t>‹#›</a:t>
            </a:fld>
            <a:endParaRPr lang="en-US" altLang="en-US"/>
          </a:p>
        </p:txBody>
      </p:sp>
      <p:sp>
        <p:nvSpPr>
          <p:cNvPr id="5" name="Title Placeholder 1">
            <a:extLst>
              <a:ext uri="{FF2B5EF4-FFF2-40B4-BE49-F238E27FC236}">
                <a16:creationId xmlns:a16="http://schemas.microsoft.com/office/drawing/2014/main" id="{35429A16-9393-46B3-B819-CF6BA6C05450}"/>
              </a:ext>
            </a:extLst>
          </p:cNvPr>
          <p:cNvSpPr>
            <a:spLocks noGrp="1"/>
          </p:cNvSpPr>
          <p:nvPr>
            <p:ph type="title"/>
          </p:nvPr>
        </p:nvSpPr>
        <p:spPr bwMode="auto">
          <a:xfrm>
            <a:off x="3810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 name="Content Placeholder 2">
            <a:extLst>
              <a:ext uri="{FF2B5EF4-FFF2-40B4-BE49-F238E27FC236}">
                <a16:creationId xmlns:a16="http://schemas.microsoft.com/office/drawing/2014/main" id="{174DEC8E-7E5A-4FE9-8E70-81A0FBFF558D}"/>
              </a:ext>
            </a:extLst>
          </p:cNvPr>
          <p:cNvSpPr>
            <a:spLocks noGrp="1"/>
          </p:cNvSpPr>
          <p:nvPr>
            <p:ph idx="4294967295"/>
          </p:nvPr>
        </p:nvSpPr>
        <p:spPr>
          <a:xfrm>
            <a:off x="533400" y="1676400"/>
            <a:ext cx="8229600" cy="4495800"/>
          </a:xfrm>
        </p:spPr>
        <p:txBody>
          <a:bodyPr/>
          <a:lstStyle/>
          <a:p>
            <a:endParaRPr lang="en-US"/>
          </a:p>
        </p:txBody>
      </p:sp>
    </p:spTree>
    <p:extLst>
      <p:ext uri="{BB962C8B-B14F-4D97-AF65-F5344CB8AC3E}">
        <p14:creationId xmlns:p14="http://schemas.microsoft.com/office/powerpoint/2010/main" val="225536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1BDDC651-18C5-4234-A0F3-CAF4CE3A4A1A}" type="slidenum">
              <a:rPr lang="en-US" altLang="en-US"/>
              <a:pPr>
                <a:defRPr/>
              </a:pPr>
              <a:t>‹#›</a:t>
            </a:fld>
            <a:endParaRPr lang="en-US" altLang="en-US"/>
          </a:p>
        </p:txBody>
      </p:sp>
      <p:sp>
        <p:nvSpPr>
          <p:cNvPr id="5" name="Title Placeholder 1">
            <a:extLst>
              <a:ext uri="{FF2B5EF4-FFF2-40B4-BE49-F238E27FC236}">
                <a16:creationId xmlns:a16="http://schemas.microsoft.com/office/drawing/2014/main" id="{9ED8D292-53AC-4B58-8A28-C7730685D613}"/>
              </a:ext>
            </a:extLst>
          </p:cNvPr>
          <p:cNvSpPr>
            <a:spLocks noGrp="1"/>
          </p:cNvSpPr>
          <p:nvPr>
            <p:ph type="title"/>
          </p:nvPr>
        </p:nvSpPr>
        <p:spPr bwMode="auto">
          <a:xfrm>
            <a:off x="3810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5454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1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534400" cy="1143000"/>
          </a:xfrm>
        </p:spPr>
        <p:txBody>
          <a:bodyPr/>
          <a:lstStyle/>
          <a:p>
            <a:r>
              <a:rPr lang="en-US"/>
              <a:t>Click to edit Master title style</a:t>
            </a:r>
          </a:p>
        </p:txBody>
      </p:sp>
      <p:sp>
        <p:nvSpPr>
          <p:cNvPr id="3" name="Content Placeholder 2"/>
          <p:cNvSpPr>
            <a:spLocks noGrp="1"/>
          </p:cNvSpPr>
          <p:nvPr>
            <p:ph idx="1"/>
          </p:nvPr>
        </p:nvSpPr>
        <p:spPr>
          <a:xfrm>
            <a:off x="533400" y="1676400"/>
            <a:ext cx="822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4EF7160-F4B3-244E-88C3-74044EF3827B}"/>
              </a:ext>
            </a:extLst>
          </p:cNvPr>
          <p:cNvSpPr>
            <a:spLocks noGrp="1"/>
          </p:cNvSpPr>
          <p:nvPr>
            <p:ph type="sldNum" sz="quarter" idx="10"/>
          </p:nvPr>
        </p:nvSpPr>
        <p:spPr/>
        <p:txBody>
          <a:bodyPr/>
          <a:lstStyle>
            <a:lvl1pPr>
              <a:defRPr/>
            </a:lvl1pPr>
          </a:lstStyle>
          <a:p>
            <a:fld id="{14C03E32-DF81-4598-80B2-A5187B5C73F7}" type="slidenum">
              <a:rPr lang="en-US" altLang="en-US"/>
              <a:pPr/>
              <a:t>‹#›</a:t>
            </a:fld>
            <a:endParaRPr lang="en-US" altLang="en-US"/>
          </a:p>
        </p:txBody>
      </p:sp>
    </p:spTree>
    <p:extLst>
      <p:ext uri="{BB962C8B-B14F-4D97-AF65-F5344CB8AC3E}">
        <p14:creationId xmlns:p14="http://schemas.microsoft.com/office/powerpoint/2010/main" val="422183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4763" y="990600"/>
            <a:ext cx="9147176" cy="334963"/>
          </a:xfrm>
          <a:prstGeom prst="rect">
            <a:avLst/>
          </a:prstGeom>
          <a:solidFill>
            <a:srgbClr val="790A26"/>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1027" name="Rectangle 15"/>
          <p:cNvSpPr>
            <a:spLocks noChangeArrowheads="1"/>
          </p:cNvSpPr>
          <p:nvPr userDrawn="1"/>
        </p:nvSpPr>
        <p:spPr bwMode="auto">
          <a:xfrm>
            <a:off x="0" y="6553200"/>
            <a:ext cx="9153525" cy="334963"/>
          </a:xfrm>
          <a:prstGeom prst="rect">
            <a:avLst/>
          </a:prstGeom>
          <a:solidFill>
            <a:srgbClr val="790A26"/>
          </a:solidFill>
          <a:ln>
            <a:noFill/>
          </a:ln>
          <a:extLst>
            <a:ext uri="{91240B29-F687-4F45-9708-019B960494DF}">
              <a14:hiddenLine xmlns:a14="http://schemas.microsoft.com/office/drawing/2010/main" w="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1028" name="Text Placeholder 2"/>
          <p:cNvSpPr>
            <a:spLocks noGrp="1"/>
          </p:cNvSpPr>
          <p:nvPr>
            <p:ph type="body" idx="1"/>
          </p:nvPr>
        </p:nvSpPr>
        <p:spPr bwMode="auto">
          <a:xfrm>
            <a:off x="533400" y="1676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itle Placeholder 1"/>
          <p:cNvSpPr>
            <a:spLocks noGrp="1"/>
          </p:cNvSpPr>
          <p:nvPr>
            <p:ph type="title"/>
          </p:nvPr>
        </p:nvSpPr>
        <p:spPr bwMode="auto">
          <a:xfrm>
            <a:off x="3810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 name="Slide Number Placeholder 5"/>
          <p:cNvSpPr>
            <a:spLocks noGrp="1"/>
          </p:cNvSpPr>
          <p:nvPr>
            <p:ph type="sldNum" sz="quarter" idx="4"/>
          </p:nvPr>
        </p:nvSpPr>
        <p:spPr>
          <a:xfrm>
            <a:off x="7010400" y="6569075"/>
            <a:ext cx="2133600" cy="2889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a:solidFill>
                  <a:schemeClr val="bg1"/>
                </a:solidFill>
              </a:defRPr>
            </a:lvl1pPr>
          </a:lstStyle>
          <a:p>
            <a:pPr>
              <a:defRPr/>
            </a:pPr>
            <a:fld id="{7BF9C04D-C663-4F73-977A-24FBA73E41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64" r:id="rId2"/>
    <p:sldLayoutId id="2147483667" r:id="rId3"/>
    <p:sldLayoutId id="2147483689" r:id="rId4"/>
    <p:sldLayoutId id="2147483690" r:id="rId5"/>
  </p:sldLayoutIdLst>
  <p:txStyles>
    <p:titleStyle>
      <a:lvl1pPr algn="l" rtl="0" eaLnBrk="1" fontAlgn="base" hangingPunct="1">
        <a:spcBef>
          <a:spcPct val="0"/>
        </a:spcBef>
        <a:spcAft>
          <a:spcPct val="0"/>
        </a:spcAft>
        <a:tabLst>
          <a:tab pos="2974975" algn="l"/>
        </a:tabLst>
        <a:defRPr sz="40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tabLst>
          <a:tab pos="2974975" algn="l"/>
        </a:tabLst>
        <a:defRPr sz="4000" b="1">
          <a:solidFill>
            <a:schemeClr val="tx1"/>
          </a:solidFill>
          <a:latin typeface="Arial" charset="0"/>
          <a:cs typeface="Arial" charset="0"/>
        </a:defRPr>
      </a:lvl2pPr>
      <a:lvl3pPr algn="l" rtl="0" eaLnBrk="1" fontAlgn="base" hangingPunct="1">
        <a:spcBef>
          <a:spcPct val="0"/>
        </a:spcBef>
        <a:spcAft>
          <a:spcPct val="0"/>
        </a:spcAft>
        <a:tabLst>
          <a:tab pos="2974975" algn="l"/>
        </a:tabLst>
        <a:defRPr sz="4000" b="1">
          <a:solidFill>
            <a:schemeClr val="tx1"/>
          </a:solidFill>
          <a:latin typeface="Arial" charset="0"/>
          <a:cs typeface="Arial" charset="0"/>
        </a:defRPr>
      </a:lvl3pPr>
      <a:lvl4pPr algn="l" rtl="0" eaLnBrk="1" fontAlgn="base" hangingPunct="1">
        <a:spcBef>
          <a:spcPct val="0"/>
        </a:spcBef>
        <a:spcAft>
          <a:spcPct val="0"/>
        </a:spcAft>
        <a:tabLst>
          <a:tab pos="2974975" algn="l"/>
        </a:tabLst>
        <a:defRPr sz="4000" b="1">
          <a:solidFill>
            <a:schemeClr val="tx1"/>
          </a:solidFill>
          <a:latin typeface="Arial" charset="0"/>
          <a:cs typeface="Arial" charset="0"/>
        </a:defRPr>
      </a:lvl4pPr>
      <a:lvl5pPr algn="l" rtl="0" eaLnBrk="1" fontAlgn="base" hangingPunct="1">
        <a:spcBef>
          <a:spcPct val="0"/>
        </a:spcBef>
        <a:spcAft>
          <a:spcPct val="0"/>
        </a:spcAft>
        <a:tabLst>
          <a:tab pos="2974975" algn="l"/>
        </a:tabLs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bg1"/>
          </a:solidFill>
          <a:latin typeface="Calibri" pitchFamily="34" charset="0"/>
        </a:defRPr>
      </a:lvl6pPr>
      <a:lvl7pPr marL="914400" algn="l" rtl="0" eaLnBrk="1" fontAlgn="base" hangingPunct="1">
        <a:spcBef>
          <a:spcPct val="0"/>
        </a:spcBef>
        <a:spcAft>
          <a:spcPct val="0"/>
        </a:spcAft>
        <a:defRPr sz="4000" b="1">
          <a:solidFill>
            <a:schemeClr val="bg1"/>
          </a:solidFill>
          <a:latin typeface="Calibri" pitchFamily="34" charset="0"/>
        </a:defRPr>
      </a:lvl7pPr>
      <a:lvl8pPr marL="1371600" algn="l" rtl="0" eaLnBrk="1" fontAlgn="base" hangingPunct="1">
        <a:spcBef>
          <a:spcPct val="0"/>
        </a:spcBef>
        <a:spcAft>
          <a:spcPct val="0"/>
        </a:spcAft>
        <a:defRPr sz="4000" b="1">
          <a:solidFill>
            <a:schemeClr val="bg1"/>
          </a:solidFill>
          <a:latin typeface="Calibri" pitchFamily="34" charset="0"/>
        </a:defRPr>
      </a:lvl8pPr>
      <a:lvl9pPr marL="1828800" algn="l" rtl="0" eaLnBrk="1" fontAlgn="base" hangingPunct="1">
        <a:spcBef>
          <a:spcPct val="0"/>
        </a:spcBef>
        <a:spcAft>
          <a:spcPct val="0"/>
        </a:spcAft>
        <a:defRPr sz="4000" b="1">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ctrTitle"/>
          </p:nvPr>
        </p:nvSpPr>
        <p:spPr>
          <a:xfrm>
            <a:off x="304800" y="2286000"/>
            <a:ext cx="8534400" cy="1143000"/>
          </a:xfrm>
        </p:spPr>
        <p:txBody>
          <a:bodyPr/>
          <a:lstStyle/>
          <a:p>
            <a:pPr algn="ctr"/>
            <a:r>
              <a:rPr lang="en-US" altLang="en-US" sz="4400" dirty="0" err="1"/>
              <a:t>NeedlePath</a:t>
            </a:r>
            <a:r>
              <a:rPr lang="en-US" altLang="en-US" sz="4400" dirty="0"/>
              <a:t>: </a:t>
            </a:r>
            <a:br>
              <a:rPr lang="en-US" altLang="en-US" sz="4400" dirty="0"/>
            </a:br>
            <a:r>
              <a:rPr lang="en-US" altLang="en-US" sz="3600" dirty="0"/>
              <a:t>Facilitating Out-of-Plane CT-Guided Needle Placement</a:t>
            </a:r>
          </a:p>
        </p:txBody>
      </p:sp>
      <p:pic>
        <p:nvPicPr>
          <p:cNvPr id="5125" name="Picture 5" descr="C:\nobackup\shieldmono-bl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4300"/>
            <a:ext cx="228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30E18AAE-1038-4C69-B469-C0252474BBF3}"/>
              </a:ext>
            </a:extLst>
          </p:cNvPr>
          <p:cNvSpPr>
            <a:spLocks noGrp="1"/>
          </p:cNvSpPr>
          <p:nvPr>
            <p:ph type="subTitle" idx="1"/>
          </p:nvPr>
        </p:nvSpPr>
        <p:spPr>
          <a:xfrm>
            <a:off x="609600" y="4417541"/>
            <a:ext cx="8153400" cy="1752600"/>
          </a:xfrm>
        </p:spPr>
        <p:txBody>
          <a:bodyPr/>
          <a:lstStyle/>
          <a:p>
            <a:r>
              <a:rPr lang="en-US" dirty="0"/>
              <a:t>Phillip Cheng, MD MS</a:t>
            </a:r>
          </a:p>
          <a:p>
            <a:endParaRPr lang="en-US" dirty="0"/>
          </a:p>
        </p:txBody>
      </p:sp>
      <p:pic>
        <p:nvPicPr>
          <p:cNvPr id="8" name="Picture 7">
            <a:extLst>
              <a:ext uri="{FF2B5EF4-FFF2-40B4-BE49-F238E27FC236}">
                <a16:creationId xmlns:a16="http://schemas.microsoft.com/office/drawing/2014/main" id="{39703EAE-E416-42C2-A455-4EEC449D3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486400"/>
            <a:ext cx="49530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136F-1349-C0EA-6C41-BFA53249494C}"/>
              </a:ext>
            </a:extLst>
          </p:cNvPr>
          <p:cNvSpPr>
            <a:spLocks noGrp="1"/>
          </p:cNvSpPr>
          <p:nvPr>
            <p:ph type="title"/>
          </p:nvPr>
        </p:nvSpPr>
        <p:spPr/>
        <p:txBody>
          <a:bodyPr/>
          <a:lstStyle/>
          <a:p>
            <a:r>
              <a:rPr lang="en-US" dirty="0"/>
              <a:t>“Dead Reckoning”</a:t>
            </a:r>
          </a:p>
        </p:txBody>
      </p:sp>
      <p:pic>
        <p:nvPicPr>
          <p:cNvPr id="12" name="Picture 11">
            <a:extLst>
              <a:ext uri="{FF2B5EF4-FFF2-40B4-BE49-F238E27FC236}">
                <a16:creationId xmlns:a16="http://schemas.microsoft.com/office/drawing/2014/main" id="{53FD270B-51A7-F3DF-92C1-67299FAA49A1}"/>
              </a:ext>
            </a:extLst>
          </p:cNvPr>
          <p:cNvPicPr>
            <a:picLocks noChangeAspect="1"/>
          </p:cNvPicPr>
          <p:nvPr/>
        </p:nvPicPr>
        <p:blipFill>
          <a:blip r:embed="rId2"/>
          <a:stretch>
            <a:fillRect/>
          </a:stretch>
        </p:blipFill>
        <p:spPr>
          <a:xfrm>
            <a:off x="228600" y="1524000"/>
            <a:ext cx="3764090" cy="3581400"/>
          </a:xfrm>
          <a:prstGeom prst="rect">
            <a:avLst/>
          </a:prstGeom>
        </p:spPr>
      </p:pic>
      <p:pic>
        <p:nvPicPr>
          <p:cNvPr id="14" name="Picture 13">
            <a:extLst>
              <a:ext uri="{FF2B5EF4-FFF2-40B4-BE49-F238E27FC236}">
                <a16:creationId xmlns:a16="http://schemas.microsoft.com/office/drawing/2014/main" id="{25478C60-9561-6583-FE57-D44392C961B5}"/>
              </a:ext>
            </a:extLst>
          </p:cNvPr>
          <p:cNvPicPr>
            <a:picLocks noChangeAspect="1"/>
          </p:cNvPicPr>
          <p:nvPr/>
        </p:nvPicPr>
        <p:blipFill>
          <a:blip r:embed="rId3"/>
          <a:stretch>
            <a:fillRect/>
          </a:stretch>
        </p:blipFill>
        <p:spPr>
          <a:xfrm>
            <a:off x="4343400" y="1638300"/>
            <a:ext cx="4218291" cy="1676400"/>
          </a:xfrm>
          <a:prstGeom prst="rect">
            <a:avLst/>
          </a:prstGeom>
        </p:spPr>
      </p:pic>
      <p:sp>
        <p:nvSpPr>
          <p:cNvPr id="16" name="TextBox 15">
            <a:extLst>
              <a:ext uri="{FF2B5EF4-FFF2-40B4-BE49-F238E27FC236}">
                <a16:creationId xmlns:a16="http://schemas.microsoft.com/office/drawing/2014/main" id="{428D0D2B-AD56-2C51-A1A5-D6A180984775}"/>
              </a:ext>
            </a:extLst>
          </p:cNvPr>
          <p:cNvSpPr txBox="1"/>
          <p:nvPr/>
        </p:nvSpPr>
        <p:spPr>
          <a:xfrm>
            <a:off x="258890" y="5252111"/>
            <a:ext cx="3733800" cy="1200329"/>
          </a:xfrm>
          <a:prstGeom prst="rect">
            <a:avLst/>
          </a:prstGeom>
          <a:noFill/>
        </p:spPr>
        <p:txBody>
          <a:bodyPr wrap="square" rtlCol="0">
            <a:spAutoFit/>
          </a:bodyPr>
          <a:lstStyle/>
          <a:p>
            <a:r>
              <a:rPr lang="en-US" dirty="0"/>
              <a:t>Right lateral decubitus positioning shows an </a:t>
            </a:r>
            <a:r>
              <a:rPr lang="en-US" dirty="0">
                <a:solidFill>
                  <a:srgbClr val="00CC00"/>
                </a:solidFill>
              </a:rPr>
              <a:t>adrenal nodule</a:t>
            </a:r>
            <a:r>
              <a:rPr lang="en-US" dirty="0"/>
              <a:t> with intervening lung (</a:t>
            </a:r>
            <a:r>
              <a:rPr lang="en-US" dirty="0">
                <a:solidFill>
                  <a:srgbClr val="FF0000"/>
                </a:solidFill>
              </a:rPr>
              <a:t>*</a:t>
            </a:r>
            <a:r>
              <a:rPr lang="en-US" dirty="0"/>
              <a:t>) preventing in-plane access.</a:t>
            </a:r>
          </a:p>
        </p:txBody>
      </p:sp>
      <p:sp>
        <p:nvSpPr>
          <p:cNvPr id="17" name="TextBox 16">
            <a:extLst>
              <a:ext uri="{FF2B5EF4-FFF2-40B4-BE49-F238E27FC236}">
                <a16:creationId xmlns:a16="http://schemas.microsoft.com/office/drawing/2014/main" id="{8D840510-6248-2288-995F-1EC220243E27}"/>
              </a:ext>
            </a:extLst>
          </p:cNvPr>
          <p:cNvSpPr txBox="1"/>
          <p:nvPr/>
        </p:nvSpPr>
        <p:spPr>
          <a:xfrm>
            <a:off x="7456031" y="1651831"/>
            <a:ext cx="319710" cy="646331"/>
          </a:xfrm>
          <a:prstGeom prst="rect">
            <a:avLst/>
          </a:prstGeom>
          <a:noFill/>
        </p:spPr>
        <p:txBody>
          <a:bodyPr wrap="square" rtlCol="0">
            <a:spAutoFit/>
          </a:bodyPr>
          <a:lstStyle/>
          <a:p>
            <a:r>
              <a:rPr lang="en-US" sz="3600" dirty="0">
                <a:solidFill>
                  <a:srgbClr val="FF0000"/>
                </a:solidFill>
              </a:rPr>
              <a:t>*</a:t>
            </a:r>
          </a:p>
        </p:txBody>
      </p:sp>
      <p:sp>
        <p:nvSpPr>
          <p:cNvPr id="18" name="Oval 17">
            <a:extLst>
              <a:ext uri="{FF2B5EF4-FFF2-40B4-BE49-F238E27FC236}">
                <a16:creationId xmlns:a16="http://schemas.microsoft.com/office/drawing/2014/main" id="{AE4B62DA-C73C-D3B6-350D-3DB7DA061EFF}"/>
              </a:ext>
            </a:extLst>
          </p:cNvPr>
          <p:cNvSpPr/>
          <p:nvPr/>
        </p:nvSpPr>
        <p:spPr>
          <a:xfrm>
            <a:off x="2514600" y="3246348"/>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1AB2DF-80FC-D3EE-E3B9-D9FEC643E08E}"/>
              </a:ext>
            </a:extLst>
          </p:cNvPr>
          <p:cNvSpPr/>
          <p:nvPr/>
        </p:nvSpPr>
        <p:spPr>
          <a:xfrm>
            <a:off x="6934200" y="1752600"/>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559D10D-C35F-A920-F3D7-C97AD3CBE10C}"/>
              </a:ext>
            </a:extLst>
          </p:cNvPr>
          <p:cNvSpPr txBox="1"/>
          <p:nvPr/>
        </p:nvSpPr>
        <p:spPr>
          <a:xfrm>
            <a:off x="4476330" y="3543301"/>
            <a:ext cx="3952430" cy="2862322"/>
          </a:xfrm>
          <a:prstGeom prst="rect">
            <a:avLst/>
          </a:prstGeom>
          <a:noFill/>
        </p:spPr>
        <p:txBody>
          <a:bodyPr wrap="square" rtlCol="0">
            <a:spAutoFit/>
          </a:bodyPr>
          <a:lstStyle/>
          <a:p>
            <a:r>
              <a:rPr lang="en-US" dirty="0"/>
              <a:t>Sagittal oblique reformat.  The </a:t>
            </a:r>
            <a:r>
              <a:rPr lang="en-US" dirty="0">
                <a:solidFill>
                  <a:srgbClr val="00CC00"/>
                </a:solidFill>
              </a:rPr>
              <a:t>adrenal nodule</a:t>
            </a:r>
            <a:r>
              <a:rPr lang="en-US" dirty="0"/>
              <a:t> was successfully biopsied using careful needle advancement and a steep out-of-plane trajectory avoiding the lung (</a:t>
            </a:r>
            <a:r>
              <a:rPr lang="en-US" dirty="0">
                <a:solidFill>
                  <a:srgbClr val="FF0000"/>
                </a:solidFill>
              </a:rPr>
              <a:t>*</a:t>
            </a:r>
            <a:r>
              <a:rPr lang="en-US" dirty="0"/>
              <a:t>).</a:t>
            </a:r>
          </a:p>
          <a:p>
            <a:endParaRPr lang="en-US" dirty="0"/>
          </a:p>
          <a:p>
            <a:r>
              <a:rPr lang="en-US" dirty="0"/>
              <a:t>The out-of-plane needle angle in this difficult case was 46° relative to the axial plane, beyond the maximum gantry tilt of most CT scanners.</a:t>
            </a:r>
          </a:p>
        </p:txBody>
      </p:sp>
    </p:spTree>
    <p:extLst>
      <p:ext uri="{BB962C8B-B14F-4D97-AF65-F5344CB8AC3E}">
        <p14:creationId xmlns:p14="http://schemas.microsoft.com/office/powerpoint/2010/main" val="416377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136F-1349-C0EA-6C41-BFA53249494C}"/>
              </a:ext>
            </a:extLst>
          </p:cNvPr>
          <p:cNvSpPr>
            <a:spLocks noGrp="1"/>
          </p:cNvSpPr>
          <p:nvPr>
            <p:ph type="title"/>
          </p:nvPr>
        </p:nvSpPr>
        <p:spPr/>
        <p:txBody>
          <a:bodyPr/>
          <a:lstStyle/>
          <a:p>
            <a:r>
              <a:rPr lang="en-US" dirty="0"/>
              <a:t>“Dead Reckoning” Complication</a:t>
            </a:r>
          </a:p>
        </p:txBody>
      </p:sp>
      <p:pic>
        <p:nvPicPr>
          <p:cNvPr id="5" name="Picture 4" descr="A picture containing weapon&#10;&#10;Description automatically generated">
            <a:extLst>
              <a:ext uri="{FF2B5EF4-FFF2-40B4-BE49-F238E27FC236}">
                <a16:creationId xmlns:a16="http://schemas.microsoft.com/office/drawing/2014/main" id="{8DD74A14-762C-FC9E-EC98-32CFCFFD7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3733800" cy="3733800"/>
          </a:xfrm>
          <a:prstGeom prst="rect">
            <a:avLst/>
          </a:prstGeom>
        </p:spPr>
      </p:pic>
      <p:pic>
        <p:nvPicPr>
          <p:cNvPr id="4" name="Picture 3">
            <a:extLst>
              <a:ext uri="{FF2B5EF4-FFF2-40B4-BE49-F238E27FC236}">
                <a16:creationId xmlns:a16="http://schemas.microsoft.com/office/drawing/2014/main" id="{7520066B-7072-013E-49B0-2C5A434D612A}"/>
              </a:ext>
            </a:extLst>
          </p:cNvPr>
          <p:cNvPicPr>
            <a:picLocks noChangeAspect="1"/>
          </p:cNvPicPr>
          <p:nvPr/>
        </p:nvPicPr>
        <p:blipFill>
          <a:blip r:embed="rId3"/>
          <a:stretch>
            <a:fillRect/>
          </a:stretch>
        </p:blipFill>
        <p:spPr>
          <a:xfrm>
            <a:off x="4038771" y="2286000"/>
            <a:ext cx="4987197" cy="2590800"/>
          </a:xfrm>
          <a:prstGeom prst="rect">
            <a:avLst/>
          </a:prstGeom>
        </p:spPr>
      </p:pic>
      <p:cxnSp>
        <p:nvCxnSpPr>
          <p:cNvPr id="6" name="Straight Arrow Connector 5">
            <a:extLst>
              <a:ext uri="{FF2B5EF4-FFF2-40B4-BE49-F238E27FC236}">
                <a16:creationId xmlns:a16="http://schemas.microsoft.com/office/drawing/2014/main" id="{37903912-7585-CA47-A0E7-82CC9AE9C1B7}"/>
              </a:ext>
            </a:extLst>
          </p:cNvPr>
          <p:cNvCxnSpPr>
            <a:cxnSpLocks/>
          </p:cNvCxnSpPr>
          <p:nvPr/>
        </p:nvCxnSpPr>
        <p:spPr>
          <a:xfrm>
            <a:off x="533400" y="2362200"/>
            <a:ext cx="609600" cy="1524000"/>
          </a:xfrm>
          <a:prstGeom prst="straightConnector1">
            <a:avLst/>
          </a:prstGeom>
          <a:ln w="889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5B7315B-816A-CA56-045C-4DC20F2E7D04}"/>
              </a:ext>
            </a:extLst>
          </p:cNvPr>
          <p:cNvSpPr txBox="1"/>
          <p:nvPr/>
        </p:nvSpPr>
        <p:spPr>
          <a:xfrm>
            <a:off x="1204290" y="4160655"/>
            <a:ext cx="319710" cy="646331"/>
          </a:xfrm>
          <a:prstGeom prst="rect">
            <a:avLst/>
          </a:prstGeom>
          <a:noFill/>
        </p:spPr>
        <p:txBody>
          <a:bodyPr wrap="square" rtlCol="0">
            <a:spAutoFit/>
          </a:bodyPr>
          <a:lstStyle/>
          <a:p>
            <a:r>
              <a:rPr lang="en-US" sz="3600" dirty="0">
                <a:solidFill>
                  <a:srgbClr val="FF0000"/>
                </a:solidFill>
              </a:rPr>
              <a:t>*</a:t>
            </a:r>
          </a:p>
        </p:txBody>
      </p:sp>
      <p:sp>
        <p:nvSpPr>
          <p:cNvPr id="8" name="TextBox 7">
            <a:extLst>
              <a:ext uri="{FF2B5EF4-FFF2-40B4-BE49-F238E27FC236}">
                <a16:creationId xmlns:a16="http://schemas.microsoft.com/office/drawing/2014/main" id="{D6AC8B88-6D4A-870B-1B57-7095DD20701F}"/>
              </a:ext>
            </a:extLst>
          </p:cNvPr>
          <p:cNvSpPr txBox="1"/>
          <p:nvPr/>
        </p:nvSpPr>
        <p:spPr>
          <a:xfrm>
            <a:off x="152400" y="1698336"/>
            <a:ext cx="1600200" cy="646331"/>
          </a:xfrm>
          <a:prstGeom prst="rect">
            <a:avLst/>
          </a:prstGeom>
          <a:noFill/>
        </p:spPr>
        <p:txBody>
          <a:bodyPr wrap="square" rtlCol="0">
            <a:spAutoFit/>
          </a:bodyPr>
          <a:lstStyle/>
          <a:p>
            <a:r>
              <a:rPr lang="en-US" dirty="0">
                <a:solidFill>
                  <a:srgbClr val="66FF33"/>
                </a:solidFill>
              </a:rPr>
              <a:t>Target liver mass</a:t>
            </a:r>
          </a:p>
        </p:txBody>
      </p:sp>
      <p:cxnSp>
        <p:nvCxnSpPr>
          <p:cNvPr id="9" name="Straight Arrow Connector 8">
            <a:extLst>
              <a:ext uri="{FF2B5EF4-FFF2-40B4-BE49-F238E27FC236}">
                <a16:creationId xmlns:a16="http://schemas.microsoft.com/office/drawing/2014/main" id="{E673F1AC-A24B-1292-B250-C03BE732F549}"/>
              </a:ext>
            </a:extLst>
          </p:cNvPr>
          <p:cNvCxnSpPr>
            <a:cxnSpLocks/>
          </p:cNvCxnSpPr>
          <p:nvPr/>
        </p:nvCxnSpPr>
        <p:spPr>
          <a:xfrm>
            <a:off x="6096000" y="2667000"/>
            <a:ext cx="685800" cy="152131"/>
          </a:xfrm>
          <a:prstGeom prst="straightConnector1">
            <a:avLst/>
          </a:prstGeom>
          <a:ln w="889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B2FCE9-F637-DB6A-308B-74548A7A6D4F}"/>
              </a:ext>
            </a:extLst>
          </p:cNvPr>
          <p:cNvSpPr txBox="1"/>
          <p:nvPr/>
        </p:nvSpPr>
        <p:spPr>
          <a:xfrm>
            <a:off x="268575" y="5266696"/>
            <a:ext cx="3501450" cy="923330"/>
          </a:xfrm>
          <a:prstGeom prst="rect">
            <a:avLst/>
          </a:prstGeom>
          <a:noFill/>
        </p:spPr>
        <p:txBody>
          <a:bodyPr wrap="square" rtlCol="0">
            <a:spAutoFit/>
          </a:bodyPr>
          <a:lstStyle/>
          <a:p>
            <a:r>
              <a:rPr lang="en-US" dirty="0"/>
              <a:t>A </a:t>
            </a:r>
            <a:r>
              <a:rPr lang="en-US" dirty="0">
                <a:solidFill>
                  <a:srgbClr val="00B050"/>
                </a:solidFill>
              </a:rPr>
              <a:t>high right hepatic lobe mass </a:t>
            </a:r>
            <a:r>
              <a:rPr lang="en-US" dirty="0"/>
              <a:t>is not accessible on CT in-plane due to intervening lung (</a:t>
            </a:r>
            <a:r>
              <a:rPr lang="en-US" dirty="0">
                <a:solidFill>
                  <a:srgbClr val="FF0000"/>
                </a:solidFill>
              </a:rPr>
              <a:t>*</a:t>
            </a:r>
            <a:r>
              <a:rPr lang="en-US" dirty="0"/>
              <a:t>).</a:t>
            </a:r>
          </a:p>
        </p:txBody>
      </p:sp>
      <p:sp>
        <p:nvSpPr>
          <p:cNvPr id="13" name="TextBox 12">
            <a:extLst>
              <a:ext uri="{FF2B5EF4-FFF2-40B4-BE49-F238E27FC236}">
                <a16:creationId xmlns:a16="http://schemas.microsoft.com/office/drawing/2014/main" id="{A47C7998-830A-5B53-BC6E-5A7542A24A4A}"/>
              </a:ext>
            </a:extLst>
          </p:cNvPr>
          <p:cNvSpPr txBox="1"/>
          <p:nvPr/>
        </p:nvSpPr>
        <p:spPr>
          <a:xfrm>
            <a:off x="4035922" y="4980801"/>
            <a:ext cx="4934847" cy="1477328"/>
          </a:xfrm>
          <a:prstGeom prst="rect">
            <a:avLst/>
          </a:prstGeom>
          <a:noFill/>
        </p:spPr>
        <p:txBody>
          <a:bodyPr wrap="square" rtlCol="0">
            <a:spAutoFit/>
          </a:bodyPr>
          <a:lstStyle/>
          <a:p>
            <a:r>
              <a:rPr lang="en-US" dirty="0"/>
              <a:t>Sagittal image from CT biopsy by an inexperienced operator using “dead reckoning” resulted in inadvertent placement of the needle in the right kidney.  The needle was removed and eventually successfully positioned.</a:t>
            </a:r>
          </a:p>
        </p:txBody>
      </p:sp>
      <p:sp>
        <p:nvSpPr>
          <p:cNvPr id="16" name="TextBox 15">
            <a:extLst>
              <a:ext uri="{FF2B5EF4-FFF2-40B4-BE49-F238E27FC236}">
                <a16:creationId xmlns:a16="http://schemas.microsoft.com/office/drawing/2014/main" id="{3FF43027-96A7-2DC8-47A2-19E723FD78F9}"/>
              </a:ext>
            </a:extLst>
          </p:cNvPr>
          <p:cNvSpPr txBox="1"/>
          <p:nvPr/>
        </p:nvSpPr>
        <p:spPr>
          <a:xfrm>
            <a:off x="4035922" y="1449169"/>
            <a:ext cx="4034850" cy="646331"/>
          </a:xfrm>
          <a:prstGeom prst="rect">
            <a:avLst/>
          </a:prstGeom>
          <a:noFill/>
        </p:spPr>
        <p:txBody>
          <a:bodyPr wrap="square" rtlCol="0">
            <a:spAutoFit/>
          </a:bodyPr>
          <a:lstStyle/>
          <a:p>
            <a:r>
              <a:rPr lang="en-US" dirty="0"/>
              <a:t>CT biopsy of out-of-plane targets by “dead reckoning” can be challenging.</a:t>
            </a:r>
          </a:p>
        </p:txBody>
      </p:sp>
      <p:sp>
        <p:nvSpPr>
          <p:cNvPr id="17" name="TextBox 16">
            <a:extLst>
              <a:ext uri="{FF2B5EF4-FFF2-40B4-BE49-F238E27FC236}">
                <a16:creationId xmlns:a16="http://schemas.microsoft.com/office/drawing/2014/main" id="{5998074E-3080-569D-D107-DC9E4932B3FB}"/>
              </a:ext>
            </a:extLst>
          </p:cNvPr>
          <p:cNvSpPr txBox="1"/>
          <p:nvPr/>
        </p:nvSpPr>
        <p:spPr>
          <a:xfrm>
            <a:off x="1070317" y="2427684"/>
            <a:ext cx="319710" cy="646331"/>
          </a:xfrm>
          <a:prstGeom prst="rect">
            <a:avLst/>
          </a:prstGeom>
          <a:noFill/>
        </p:spPr>
        <p:txBody>
          <a:bodyPr wrap="square" rtlCol="0">
            <a:spAutoFit/>
          </a:bodyPr>
          <a:lstStyle/>
          <a:p>
            <a:r>
              <a:rPr lang="en-US" sz="3600" dirty="0">
                <a:solidFill>
                  <a:srgbClr val="FF0000"/>
                </a:solidFill>
              </a:rPr>
              <a:t>*</a:t>
            </a:r>
          </a:p>
        </p:txBody>
      </p:sp>
      <p:sp>
        <p:nvSpPr>
          <p:cNvPr id="14" name="TextBox 13">
            <a:extLst>
              <a:ext uri="{FF2B5EF4-FFF2-40B4-BE49-F238E27FC236}">
                <a16:creationId xmlns:a16="http://schemas.microsoft.com/office/drawing/2014/main" id="{56FF220F-BFAF-704E-3032-2ED577EC6A6D}"/>
              </a:ext>
            </a:extLst>
          </p:cNvPr>
          <p:cNvSpPr txBox="1"/>
          <p:nvPr/>
        </p:nvSpPr>
        <p:spPr>
          <a:xfrm>
            <a:off x="5257800" y="2331578"/>
            <a:ext cx="876300" cy="369332"/>
          </a:xfrm>
          <a:prstGeom prst="rect">
            <a:avLst/>
          </a:prstGeom>
          <a:noFill/>
        </p:spPr>
        <p:txBody>
          <a:bodyPr wrap="square" rtlCol="0">
            <a:spAutoFit/>
          </a:bodyPr>
          <a:lstStyle/>
          <a:p>
            <a:r>
              <a:rPr lang="en-US" dirty="0">
                <a:solidFill>
                  <a:srgbClr val="66FF33"/>
                </a:solidFill>
              </a:rPr>
              <a:t>Target</a:t>
            </a:r>
          </a:p>
        </p:txBody>
      </p:sp>
    </p:spTree>
    <p:extLst>
      <p:ext uri="{BB962C8B-B14F-4D97-AF65-F5344CB8AC3E}">
        <p14:creationId xmlns:p14="http://schemas.microsoft.com/office/powerpoint/2010/main" val="3210766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7E85A0-5D30-4342-9253-D891DC65978B}"/>
              </a:ext>
            </a:extLst>
          </p:cNvPr>
          <p:cNvPicPr>
            <a:picLocks noChangeAspect="1"/>
          </p:cNvPicPr>
          <p:nvPr/>
        </p:nvPicPr>
        <p:blipFill>
          <a:blip r:embed="rId2"/>
          <a:stretch>
            <a:fillRect/>
          </a:stretch>
        </p:blipFill>
        <p:spPr>
          <a:xfrm>
            <a:off x="4048125" y="1523463"/>
            <a:ext cx="4486275" cy="4467225"/>
          </a:xfrm>
          <a:prstGeom prst="rect">
            <a:avLst/>
          </a:prstGeom>
        </p:spPr>
      </p:pic>
      <p:sp>
        <p:nvSpPr>
          <p:cNvPr id="3" name="Rectangle 2">
            <a:extLst>
              <a:ext uri="{FF2B5EF4-FFF2-40B4-BE49-F238E27FC236}">
                <a16:creationId xmlns:a16="http://schemas.microsoft.com/office/drawing/2014/main" id="{866A913A-B22A-8F61-57F0-0CAB101AB665}"/>
              </a:ext>
            </a:extLst>
          </p:cNvPr>
          <p:cNvSpPr/>
          <p:nvPr/>
        </p:nvSpPr>
        <p:spPr>
          <a:xfrm>
            <a:off x="4421277" y="5943600"/>
            <a:ext cx="1085554" cy="338554"/>
          </a:xfrm>
          <a:prstGeom prst="rect">
            <a:avLst/>
          </a:prstGeom>
          <a:noFill/>
        </p:spPr>
        <p:txBody>
          <a:bodyPr wrap="square" lIns="91440" tIns="45720" rIns="91440" bIns="45720">
            <a:spAutoFit/>
            <a:scene3d>
              <a:camera prst="isometricOffAxis1Right"/>
              <a:lightRig rig="threePt" dir="t"/>
            </a:scene3d>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Start slice</a:t>
            </a:r>
          </a:p>
        </p:txBody>
      </p:sp>
      <p:sp>
        <p:nvSpPr>
          <p:cNvPr id="4" name="Rectangle 3">
            <a:extLst>
              <a:ext uri="{FF2B5EF4-FFF2-40B4-BE49-F238E27FC236}">
                <a16:creationId xmlns:a16="http://schemas.microsoft.com/office/drawing/2014/main" id="{65606FB4-1C32-BF6C-905F-69DE9449BF8A}"/>
              </a:ext>
            </a:extLst>
          </p:cNvPr>
          <p:cNvSpPr/>
          <p:nvPr/>
        </p:nvSpPr>
        <p:spPr>
          <a:xfrm>
            <a:off x="3223215" y="5207169"/>
            <a:ext cx="1280231" cy="338554"/>
          </a:xfrm>
          <a:prstGeom prst="rect">
            <a:avLst/>
          </a:prstGeom>
          <a:noFill/>
        </p:spPr>
        <p:txBody>
          <a:bodyPr wrap="square" lIns="91440" tIns="45720" rIns="91440" bIns="45720">
            <a:spAutoFit/>
            <a:scene3d>
              <a:camera prst="isometricOffAxis1Right"/>
              <a:lightRig rig="threePt" dir="t"/>
            </a:scene3d>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Target slice</a:t>
            </a:r>
          </a:p>
        </p:txBody>
      </p:sp>
      <p:sp>
        <p:nvSpPr>
          <p:cNvPr id="5" name="Title 4">
            <a:extLst>
              <a:ext uri="{FF2B5EF4-FFF2-40B4-BE49-F238E27FC236}">
                <a16:creationId xmlns:a16="http://schemas.microsoft.com/office/drawing/2014/main" id="{D1AE5E53-0E3C-A530-CB44-46E6FC1625A8}"/>
              </a:ext>
            </a:extLst>
          </p:cNvPr>
          <p:cNvSpPr>
            <a:spLocks noGrp="1"/>
          </p:cNvSpPr>
          <p:nvPr>
            <p:ph type="title"/>
          </p:nvPr>
        </p:nvSpPr>
        <p:spPr/>
        <p:txBody>
          <a:bodyPr/>
          <a:lstStyle/>
          <a:p>
            <a:r>
              <a:rPr lang="en-US" sz="3600" dirty="0"/>
              <a:t>Out-of-Plane Procedure Geometry</a:t>
            </a:r>
          </a:p>
        </p:txBody>
      </p:sp>
      <p:sp>
        <p:nvSpPr>
          <p:cNvPr id="2" name="TextBox 1">
            <a:extLst>
              <a:ext uri="{FF2B5EF4-FFF2-40B4-BE49-F238E27FC236}">
                <a16:creationId xmlns:a16="http://schemas.microsoft.com/office/drawing/2014/main" id="{ACF92919-37BA-41A8-D7BD-56EFB873A05B}"/>
              </a:ext>
            </a:extLst>
          </p:cNvPr>
          <p:cNvSpPr txBox="1"/>
          <p:nvPr/>
        </p:nvSpPr>
        <p:spPr>
          <a:xfrm>
            <a:off x="237293" y="2984852"/>
            <a:ext cx="3429000" cy="1477328"/>
          </a:xfrm>
          <a:prstGeom prst="rect">
            <a:avLst/>
          </a:prstGeom>
          <a:noFill/>
        </p:spPr>
        <p:txBody>
          <a:bodyPr wrap="square" rtlCol="0">
            <a:spAutoFit/>
          </a:bodyPr>
          <a:lstStyle/>
          <a:p>
            <a:r>
              <a:rPr lang="en-US" dirty="0"/>
              <a:t>Let us consider more carefully the geometry of an out-of-plane procedure, where the </a:t>
            </a:r>
            <a:r>
              <a:rPr lang="en-US" dirty="0">
                <a:solidFill>
                  <a:srgbClr val="FF0000"/>
                </a:solidFill>
              </a:rPr>
              <a:t>body entry point</a:t>
            </a:r>
            <a:r>
              <a:rPr lang="en-US" dirty="0"/>
              <a:t> is on a different slice from the </a:t>
            </a:r>
            <a:r>
              <a:rPr lang="en-US" dirty="0">
                <a:solidFill>
                  <a:srgbClr val="00CC00"/>
                </a:solidFill>
              </a:rPr>
              <a:t>target</a:t>
            </a:r>
            <a:r>
              <a:rPr lang="en-US" dirty="0"/>
              <a:t>.</a:t>
            </a:r>
          </a:p>
        </p:txBody>
      </p:sp>
      <p:sp>
        <p:nvSpPr>
          <p:cNvPr id="6" name="TextBox 5">
            <a:extLst>
              <a:ext uri="{FF2B5EF4-FFF2-40B4-BE49-F238E27FC236}">
                <a16:creationId xmlns:a16="http://schemas.microsoft.com/office/drawing/2014/main" id="{7D4B5EBC-3F43-362E-91C5-E9146F12C3EA}"/>
              </a:ext>
            </a:extLst>
          </p:cNvPr>
          <p:cNvSpPr txBox="1"/>
          <p:nvPr/>
        </p:nvSpPr>
        <p:spPr>
          <a:xfrm>
            <a:off x="234444" y="1564823"/>
            <a:ext cx="3429000" cy="1200329"/>
          </a:xfrm>
          <a:prstGeom prst="rect">
            <a:avLst/>
          </a:prstGeom>
          <a:noFill/>
        </p:spPr>
        <p:txBody>
          <a:bodyPr wrap="square" rtlCol="0">
            <a:spAutoFit/>
          </a:bodyPr>
          <a:lstStyle/>
          <a:p>
            <a:r>
              <a:rPr lang="en-US" dirty="0"/>
              <a:t>While “dead reckoning” may be successful in out-of-plane procedures, it can be tedious and prone to error.  </a:t>
            </a:r>
          </a:p>
        </p:txBody>
      </p:sp>
    </p:spTree>
    <p:extLst>
      <p:ext uri="{BB962C8B-B14F-4D97-AF65-F5344CB8AC3E}">
        <p14:creationId xmlns:p14="http://schemas.microsoft.com/office/powerpoint/2010/main" val="130017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B08E-4467-5453-3763-74B3A18C72F1}"/>
              </a:ext>
            </a:extLst>
          </p:cNvPr>
          <p:cNvSpPr>
            <a:spLocks noGrp="1"/>
          </p:cNvSpPr>
          <p:nvPr>
            <p:ph type="title"/>
          </p:nvPr>
        </p:nvSpPr>
        <p:spPr/>
        <p:txBody>
          <a:bodyPr/>
          <a:lstStyle/>
          <a:p>
            <a:r>
              <a:rPr lang="en-US" sz="3200" dirty="0"/>
              <a:t>In-plane Angle for Out-of-plane Procedure</a:t>
            </a:r>
          </a:p>
        </p:txBody>
      </p:sp>
      <p:pic>
        <p:nvPicPr>
          <p:cNvPr id="4" name="Picture 3">
            <a:extLst>
              <a:ext uri="{FF2B5EF4-FFF2-40B4-BE49-F238E27FC236}">
                <a16:creationId xmlns:a16="http://schemas.microsoft.com/office/drawing/2014/main" id="{CFB53F13-BC9B-4B34-9346-3E555555D11F}"/>
              </a:ext>
            </a:extLst>
          </p:cNvPr>
          <p:cNvPicPr>
            <a:picLocks noChangeAspect="1"/>
          </p:cNvPicPr>
          <p:nvPr/>
        </p:nvPicPr>
        <p:blipFill>
          <a:blip r:embed="rId2"/>
          <a:stretch>
            <a:fillRect/>
          </a:stretch>
        </p:blipFill>
        <p:spPr>
          <a:xfrm>
            <a:off x="4048125" y="1810857"/>
            <a:ext cx="4486275" cy="4181475"/>
          </a:xfrm>
          <a:prstGeom prst="rect">
            <a:avLst/>
          </a:prstGeom>
        </p:spPr>
      </p:pic>
      <p:sp>
        <p:nvSpPr>
          <p:cNvPr id="3" name="Rectangle 2">
            <a:extLst>
              <a:ext uri="{FF2B5EF4-FFF2-40B4-BE49-F238E27FC236}">
                <a16:creationId xmlns:a16="http://schemas.microsoft.com/office/drawing/2014/main" id="{7974C826-BF3F-D5BE-8682-585D9C7C2829}"/>
              </a:ext>
            </a:extLst>
          </p:cNvPr>
          <p:cNvSpPr/>
          <p:nvPr/>
        </p:nvSpPr>
        <p:spPr>
          <a:xfrm>
            <a:off x="4421277" y="5943600"/>
            <a:ext cx="1085554" cy="338554"/>
          </a:xfrm>
          <a:prstGeom prst="rect">
            <a:avLst/>
          </a:prstGeom>
          <a:noFill/>
        </p:spPr>
        <p:txBody>
          <a:bodyPr wrap="square" lIns="91440" tIns="45720" rIns="91440" bIns="45720">
            <a:spAutoFit/>
            <a:scene3d>
              <a:camera prst="isometricOffAxis1Right"/>
              <a:lightRig rig="threePt" dir="t"/>
            </a:scene3d>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Start slice</a:t>
            </a:r>
          </a:p>
        </p:txBody>
      </p:sp>
      <p:sp>
        <p:nvSpPr>
          <p:cNvPr id="5" name="TextBox 4">
            <a:extLst>
              <a:ext uri="{FF2B5EF4-FFF2-40B4-BE49-F238E27FC236}">
                <a16:creationId xmlns:a16="http://schemas.microsoft.com/office/drawing/2014/main" id="{BAF51BB7-BB38-36F6-0DBB-07108D1770B0}"/>
              </a:ext>
            </a:extLst>
          </p:cNvPr>
          <p:cNvSpPr txBox="1"/>
          <p:nvPr/>
        </p:nvSpPr>
        <p:spPr>
          <a:xfrm>
            <a:off x="304800" y="2667000"/>
            <a:ext cx="3429000" cy="1200329"/>
          </a:xfrm>
          <a:prstGeom prst="rect">
            <a:avLst/>
          </a:prstGeom>
          <a:noFill/>
        </p:spPr>
        <p:txBody>
          <a:bodyPr wrap="square" rtlCol="0">
            <a:spAutoFit/>
          </a:bodyPr>
          <a:lstStyle/>
          <a:p>
            <a:r>
              <a:rPr lang="en-US" dirty="0"/>
              <a:t>By projecting the </a:t>
            </a:r>
            <a:r>
              <a:rPr lang="en-US" dirty="0">
                <a:solidFill>
                  <a:srgbClr val="00CC00"/>
                </a:solidFill>
              </a:rPr>
              <a:t>target </a:t>
            </a:r>
            <a:r>
              <a:rPr lang="en-US" dirty="0"/>
              <a:t>onto the start slice, we can calculate the in-plane angle </a:t>
            </a:r>
            <a:r>
              <a:rPr lang="el-GR" b="1" i="1" dirty="0"/>
              <a:t>θ</a:t>
            </a:r>
            <a:r>
              <a:rPr lang="en-US" dirty="0"/>
              <a:t>, as if the target was in the starting slice.</a:t>
            </a:r>
          </a:p>
        </p:txBody>
      </p:sp>
    </p:spTree>
    <p:extLst>
      <p:ext uri="{BB962C8B-B14F-4D97-AF65-F5344CB8AC3E}">
        <p14:creationId xmlns:p14="http://schemas.microsoft.com/office/powerpoint/2010/main" val="340634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DE0C5B3-F681-A9BA-33BE-88DDF4ADDFC0}"/>
              </a:ext>
            </a:extLst>
          </p:cNvPr>
          <p:cNvGrpSpPr/>
          <p:nvPr/>
        </p:nvGrpSpPr>
        <p:grpSpPr>
          <a:xfrm>
            <a:off x="1066800" y="4666421"/>
            <a:ext cx="3423764" cy="1810579"/>
            <a:chOff x="3857966" y="4666421"/>
            <a:chExt cx="1868732" cy="988236"/>
          </a:xfrm>
        </p:grpSpPr>
        <p:sp>
          <p:nvSpPr>
            <p:cNvPr id="38" name="Freeform: Shape 37">
              <a:extLst>
                <a:ext uri="{FF2B5EF4-FFF2-40B4-BE49-F238E27FC236}">
                  <a16:creationId xmlns:a16="http://schemas.microsoft.com/office/drawing/2014/main" id="{2AB5C2CF-96EF-4767-F16A-6692B87DB9AA}"/>
                </a:ext>
              </a:extLst>
            </p:cNvPr>
            <p:cNvSpPr/>
            <p:nvPr/>
          </p:nvSpPr>
          <p:spPr>
            <a:xfrm>
              <a:off x="3857966" y="4666421"/>
              <a:ext cx="1868732" cy="988236"/>
            </a:xfrm>
            <a:custGeom>
              <a:avLst/>
              <a:gdLst>
                <a:gd name="connsiteX0" fmla="*/ 1868597 w 1868732"/>
                <a:gd name="connsiteY0" fmla="*/ 494193 h 988236"/>
                <a:gd name="connsiteX1" fmla="*/ 934231 w 1868732"/>
                <a:gd name="connsiteY1" fmla="*/ 988311 h 988236"/>
                <a:gd name="connsiteX2" fmla="*/ -136 w 1868732"/>
                <a:gd name="connsiteY2" fmla="*/ 494193 h 988236"/>
                <a:gd name="connsiteX3" fmla="*/ 934231 w 1868732"/>
                <a:gd name="connsiteY3" fmla="*/ 74 h 988236"/>
                <a:gd name="connsiteX4" fmla="*/ 1868597 w 1868732"/>
                <a:gd name="connsiteY4" fmla="*/ 494193 h 98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732" h="988236">
                  <a:moveTo>
                    <a:pt x="1868597" y="494193"/>
                  </a:moveTo>
                  <a:cubicBezTo>
                    <a:pt x="1868597" y="767087"/>
                    <a:pt x="1450267" y="988311"/>
                    <a:pt x="934231" y="988311"/>
                  </a:cubicBezTo>
                  <a:cubicBezTo>
                    <a:pt x="418194" y="988311"/>
                    <a:pt x="-136" y="767087"/>
                    <a:pt x="-136" y="494193"/>
                  </a:cubicBezTo>
                  <a:cubicBezTo>
                    <a:pt x="-136" y="221299"/>
                    <a:pt x="418194" y="74"/>
                    <a:pt x="934231" y="74"/>
                  </a:cubicBezTo>
                  <a:cubicBezTo>
                    <a:pt x="1450267" y="74"/>
                    <a:pt x="1868597" y="221299"/>
                    <a:pt x="1868597" y="494193"/>
                  </a:cubicBezTo>
                  <a:close/>
                </a:path>
              </a:pathLst>
            </a:custGeom>
            <a:solidFill>
              <a:srgbClr val="FFB380">
                <a:alpha val="80000"/>
              </a:srgbClr>
            </a:solidFill>
            <a:ln w="16849" cap="rnd">
              <a:solidFill>
                <a:srgbClr val="FFB380">
                  <a:alpha val="80000"/>
                </a:srgbClr>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5E69B5B-B06A-DA9F-C089-389B21BCFF9D}"/>
                </a:ext>
              </a:extLst>
            </p:cNvPr>
            <p:cNvSpPr/>
            <p:nvPr/>
          </p:nvSpPr>
          <p:spPr>
            <a:xfrm>
              <a:off x="4163954" y="4685741"/>
              <a:ext cx="124052" cy="124052"/>
            </a:xfrm>
            <a:custGeom>
              <a:avLst/>
              <a:gdLst>
                <a:gd name="connsiteX0" fmla="*/ 123873 w 124052"/>
                <a:gd name="connsiteY0" fmla="*/ 62069 h 124052"/>
                <a:gd name="connsiteX1" fmla="*/ 61847 w 124052"/>
                <a:gd name="connsiteY1" fmla="*/ 124095 h 124052"/>
                <a:gd name="connsiteX2" fmla="*/ -179 w 124052"/>
                <a:gd name="connsiteY2" fmla="*/ 62069 h 124052"/>
                <a:gd name="connsiteX3" fmla="*/ 61847 w 124052"/>
                <a:gd name="connsiteY3" fmla="*/ 43 h 124052"/>
                <a:gd name="connsiteX4" fmla="*/ 123873 w 124052"/>
                <a:gd name="connsiteY4" fmla="*/ 62069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873" y="62069"/>
                  </a:moveTo>
                  <a:cubicBezTo>
                    <a:pt x="123873" y="96325"/>
                    <a:pt x="96103" y="124095"/>
                    <a:pt x="61847" y="124095"/>
                  </a:cubicBezTo>
                  <a:cubicBezTo>
                    <a:pt x="27591" y="124095"/>
                    <a:pt x="-179" y="96325"/>
                    <a:pt x="-179" y="62069"/>
                  </a:cubicBezTo>
                  <a:cubicBezTo>
                    <a:pt x="-179" y="27813"/>
                    <a:pt x="27591" y="43"/>
                    <a:pt x="61847" y="43"/>
                  </a:cubicBezTo>
                  <a:cubicBezTo>
                    <a:pt x="96103" y="43"/>
                    <a:pt x="123873" y="27813"/>
                    <a:pt x="123873" y="62069"/>
                  </a:cubicBezTo>
                  <a:close/>
                </a:path>
              </a:pathLst>
            </a:custGeom>
            <a:solidFill>
              <a:srgbClr val="FF0000">
                <a:alpha val="50000"/>
              </a:srgbClr>
            </a:solidFill>
            <a:ln w="10201" cap="rnd">
              <a:solidFill>
                <a:srgbClr val="FF0000">
                  <a:alpha val="50000"/>
                </a:srgbClr>
              </a:solid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891AA653-57B5-443F-8C5B-48DA678E4DC3}"/>
              </a:ext>
            </a:extLst>
          </p:cNvPr>
          <p:cNvPicPr>
            <a:picLocks noChangeAspect="1"/>
          </p:cNvPicPr>
          <p:nvPr/>
        </p:nvPicPr>
        <p:blipFill rotWithShape="1">
          <a:blip r:embed="rId2"/>
          <a:srcRect t="18868" b="20519"/>
          <a:stretch/>
        </p:blipFill>
        <p:spPr>
          <a:xfrm>
            <a:off x="914400" y="2179500"/>
            <a:ext cx="3247474" cy="2087700"/>
          </a:xfrm>
          <a:prstGeom prst="rect">
            <a:avLst/>
          </a:prstGeom>
        </p:spPr>
      </p:pic>
      <p:sp>
        <p:nvSpPr>
          <p:cNvPr id="5" name="Title 1">
            <a:extLst>
              <a:ext uri="{FF2B5EF4-FFF2-40B4-BE49-F238E27FC236}">
                <a16:creationId xmlns:a16="http://schemas.microsoft.com/office/drawing/2014/main" id="{549189B0-95C4-1F92-AA9B-9BE29792C684}"/>
              </a:ext>
            </a:extLst>
          </p:cNvPr>
          <p:cNvSpPr>
            <a:spLocks noGrp="1"/>
          </p:cNvSpPr>
          <p:nvPr>
            <p:ph type="title"/>
          </p:nvPr>
        </p:nvSpPr>
        <p:spPr>
          <a:xfrm>
            <a:off x="381000" y="0"/>
            <a:ext cx="8534400" cy="1143000"/>
          </a:xfrm>
        </p:spPr>
        <p:txBody>
          <a:bodyPr/>
          <a:lstStyle/>
          <a:p>
            <a:r>
              <a:rPr lang="en-US" sz="3600" dirty="0"/>
              <a:t>In-Plane Angle Calculation</a:t>
            </a:r>
          </a:p>
        </p:txBody>
      </p:sp>
      <p:sp>
        <p:nvSpPr>
          <p:cNvPr id="2" name="TextBox 1">
            <a:extLst>
              <a:ext uri="{FF2B5EF4-FFF2-40B4-BE49-F238E27FC236}">
                <a16:creationId xmlns:a16="http://schemas.microsoft.com/office/drawing/2014/main" id="{3373A6A7-EEB1-2715-C5E8-06914FD0A928}"/>
              </a:ext>
            </a:extLst>
          </p:cNvPr>
          <p:cNvSpPr txBox="1"/>
          <p:nvPr/>
        </p:nvSpPr>
        <p:spPr>
          <a:xfrm>
            <a:off x="1053046" y="2199227"/>
            <a:ext cx="1752600" cy="338554"/>
          </a:xfrm>
          <a:prstGeom prst="rect">
            <a:avLst/>
          </a:prstGeom>
          <a:noFill/>
        </p:spPr>
        <p:txBody>
          <a:bodyPr wrap="square" rtlCol="0">
            <a:spAutoFit/>
          </a:bodyPr>
          <a:lstStyle/>
          <a:p>
            <a:r>
              <a:rPr lang="en-US" sz="1600" dirty="0"/>
              <a:t>Start (x</a:t>
            </a:r>
            <a:r>
              <a:rPr lang="en-US" sz="1600" baseline="-25000" dirty="0"/>
              <a:t>1</a:t>
            </a:r>
            <a:r>
              <a:rPr lang="en-US" sz="1600" dirty="0"/>
              <a:t>, y</a:t>
            </a:r>
            <a:r>
              <a:rPr lang="en-US" sz="1600" baseline="-25000" dirty="0"/>
              <a:t>1</a:t>
            </a:r>
            <a:r>
              <a:rPr lang="en-US" sz="1600" dirty="0"/>
              <a:t>, z</a:t>
            </a:r>
            <a:r>
              <a:rPr lang="en-US" sz="1600" baseline="-25000" dirty="0"/>
              <a:t>1</a:t>
            </a:r>
            <a:r>
              <a:rPr lang="en-US" sz="1600" dirty="0"/>
              <a:t>)</a:t>
            </a:r>
          </a:p>
        </p:txBody>
      </p:sp>
      <p:pic>
        <p:nvPicPr>
          <p:cNvPr id="10" name="Picture 9">
            <a:extLst>
              <a:ext uri="{FF2B5EF4-FFF2-40B4-BE49-F238E27FC236}">
                <a16:creationId xmlns:a16="http://schemas.microsoft.com/office/drawing/2014/main" id="{FC4C04A4-164C-458B-9E85-42622F83B452}"/>
              </a:ext>
            </a:extLst>
          </p:cNvPr>
          <p:cNvPicPr>
            <a:picLocks noChangeAspect="1"/>
          </p:cNvPicPr>
          <p:nvPr/>
        </p:nvPicPr>
        <p:blipFill rotWithShape="1">
          <a:blip r:embed="rId3"/>
          <a:srcRect t="17519" b="21868"/>
          <a:stretch/>
        </p:blipFill>
        <p:spPr>
          <a:xfrm>
            <a:off x="4724399" y="2190768"/>
            <a:ext cx="3229947" cy="2076432"/>
          </a:xfrm>
          <a:prstGeom prst="rect">
            <a:avLst/>
          </a:prstGeom>
        </p:spPr>
      </p:pic>
      <p:sp>
        <p:nvSpPr>
          <p:cNvPr id="3" name="TextBox 2">
            <a:extLst>
              <a:ext uri="{FF2B5EF4-FFF2-40B4-BE49-F238E27FC236}">
                <a16:creationId xmlns:a16="http://schemas.microsoft.com/office/drawing/2014/main" id="{93183A57-1629-0980-FB38-353FA40D80A7}"/>
              </a:ext>
            </a:extLst>
          </p:cNvPr>
          <p:cNvSpPr txBox="1"/>
          <p:nvPr/>
        </p:nvSpPr>
        <p:spPr>
          <a:xfrm>
            <a:off x="5715000" y="2945489"/>
            <a:ext cx="1905000" cy="338554"/>
          </a:xfrm>
          <a:prstGeom prst="rect">
            <a:avLst/>
          </a:prstGeom>
          <a:noFill/>
        </p:spPr>
        <p:txBody>
          <a:bodyPr wrap="square" rtlCol="0">
            <a:spAutoFit/>
          </a:bodyPr>
          <a:lstStyle/>
          <a:p>
            <a:r>
              <a:rPr lang="en-US" sz="1600" dirty="0"/>
              <a:t>Target (x</a:t>
            </a:r>
            <a:r>
              <a:rPr lang="en-US" sz="1600" baseline="-25000" dirty="0"/>
              <a:t>2</a:t>
            </a:r>
            <a:r>
              <a:rPr lang="en-US" sz="1600" dirty="0"/>
              <a:t>, y</a:t>
            </a:r>
            <a:r>
              <a:rPr lang="en-US" sz="1600" baseline="-25000" dirty="0"/>
              <a:t>2</a:t>
            </a:r>
            <a:r>
              <a:rPr lang="en-US" sz="1600" dirty="0"/>
              <a:t>, z</a:t>
            </a:r>
            <a:r>
              <a:rPr lang="en-US" sz="1600" baseline="-25000" dirty="0"/>
              <a:t>2</a:t>
            </a:r>
            <a:r>
              <a:rPr lang="en-US" sz="1600" dirty="0"/>
              <a:t>)</a:t>
            </a:r>
          </a:p>
        </p:txBody>
      </p:sp>
      <p:cxnSp>
        <p:nvCxnSpPr>
          <p:cNvPr id="9" name="Straight Connector 8">
            <a:extLst>
              <a:ext uri="{FF2B5EF4-FFF2-40B4-BE49-F238E27FC236}">
                <a16:creationId xmlns:a16="http://schemas.microsoft.com/office/drawing/2014/main" id="{AE916EC0-32F0-A7E7-C981-837FD8240490}"/>
              </a:ext>
            </a:extLst>
          </p:cNvPr>
          <p:cNvCxnSpPr>
            <a:cxnSpLocks/>
          </p:cNvCxnSpPr>
          <p:nvPr/>
        </p:nvCxnSpPr>
        <p:spPr>
          <a:xfrm>
            <a:off x="1746575" y="4827888"/>
            <a:ext cx="1573011"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22E9449-C5EA-EB43-8F19-3F95E8D4A24C}"/>
              </a:ext>
            </a:extLst>
          </p:cNvPr>
          <p:cNvCxnSpPr>
            <a:cxnSpLocks/>
          </p:cNvCxnSpPr>
          <p:nvPr/>
        </p:nvCxnSpPr>
        <p:spPr>
          <a:xfrm>
            <a:off x="3319586" y="4825342"/>
            <a:ext cx="4895" cy="101976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938D92-7B68-6FFE-1A07-F3B22B6292CF}"/>
              </a:ext>
            </a:extLst>
          </p:cNvPr>
          <p:cNvCxnSpPr>
            <a:cxnSpLocks/>
          </p:cNvCxnSpPr>
          <p:nvPr/>
        </p:nvCxnSpPr>
        <p:spPr>
          <a:xfrm>
            <a:off x="1740722" y="4825342"/>
            <a:ext cx="1578864" cy="10297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404DFFA-C43F-F521-1DCF-CD092C3E7F48}"/>
              </a:ext>
            </a:extLst>
          </p:cNvPr>
          <p:cNvSpPr txBox="1"/>
          <p:nvPr/>
        </p:nvSpPr>
        <p:spPr>
          <a:xfrm>
            <a:off x="2380105" y="4481755"/>
            <a:ext cx="453970" cy="369332"/>
          </a:xfrm>
          <a:prstGeom prst="rect">
            <a:avLst/>
          </a:prstGeom>
          <a:noFill/>
        </p:spPr>
        <p:txBody>
          <a:bodyPr wrap="none" rtlCol="0">
            <a:spAutoFit/>
          </a:bodyPr>
          <a:lstStyle/>
          <a:p>
            <a:r>
              <a:rPr lang="el-GR" dirty="0"/>
              <a:t>Δ</a:t>
            </a:r>
            <a:r>
              <a:rPr lang="en-US" i="1" dirty="0"/>
              <a:t>x</a:t>
            </a:r>
          </a:p>
        </p:txBody>
      </p:sp>
      <p:sp>
        <p:nvSpPr>
          <p:cNvPr id="23" name="TextBox 22">
            <a:extLst>
              <a:ext uri="{FF2B5EF4-FFF2-40B4-BE49-F238E27FC236}">
                <a16:creationId xmlns:a16="http://schemas.microsoft.com/office/drawing/2014/main" id="{C9E4D54A-94E8-E762-A79F-FBCCCBCA4358}"/>
              </a:ext>
            </a:extLst>
          </p:cNvPr>
          <p:cNvSpPr txBox="1"/>
          <p:nvPr/>
        </p:nvSpPr>
        <p:spPr>
          <a:xfrm>
            <a:off x="3319586" y="5093737"/>
            <a:ext cx="534596" cy="369332"/>
          </a:xfrm>
          <a:prstGeom prst="rect">
            <a:avLst/>
          </a:prstGeom>
          <a:noFill/>
        </p:spPr>
        <p:txBody>
          <a:bodyPr wrap="square">
            <a:spAutoFit/>
          </a:bodyPr>
          <a:lstStyle/>
          <a:p>
            <a:r>
              <a:rPr lang="el-GR" dirty="0"/>
              <a:t>Δ</a:t>
            </a:r>
            <a:r>
              <a:rPr lang="en-US" i="1" dirty="0"/>
              <a:t>y</a:t>
            </a:r>
          </a:p>
        </p:txBody>
      </p:sp>
      <p:sp>
        <p:nvSpPr>
          <p:cNvPr id="25" name="Arc 24">
            <a:extLst>
              <a:ext uri="{FF2B5EF4-FFF2-40B4-BE49-F238E27FC236}">
                <a16:creationId xmlns:a16="http://schemas.microsoft.com/office/drawing/2014/main" id="{0AFDA202-7EFA-D260-38F5-1BA372CE1E58}"/>
              </a:ext>
            </a:extLst>
          </p:cNvPr>
          <p:cNvSpPr/>
          <p:nvPr/>
        </p:nvSpPr>
        <p:spPr>
          <a:xfrm>
            <a:off x="1511706" y="4608633"/>
            <a:ext cx="557966" cy="453380"/>
          </a:xfrm>
          <a:prstGeom prst="arc">
            <a:avLst>
              <a:gd name="adj1" fmla="val 21598841"/>
              <a:gd name="adj2" fmla="val 2126224"/>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D77C463E-E7E3-55B4-BF48-7CE8A58CA35E}"/>
              </a:ext>
            </a:extLst>
          </p:cNvPr>
          <p:cNvSpPr txBox="1"/>
          <p:nvPr/>
        </p:nvSpPr>
        <p:spPr>
          <a:xfrm>
            <a:off x="2134401" y="4795946"/>
            <a:ext cx="305995" cy="369332"/>
          </a:xfrm>
          <a:prstGeom prst="rect">
            <a:avLst/>
          </a:prstGeom>
          <a:noFill/>
        </p:spPr>
        <p:txBody>
          <a:bodyPr wrap="square" rtlCol="0">
            <a:spAutoFit/>
          </a:bodyPr>
          <a:lstStyle/>
          <a:p>
            <a:r>
              <a:rPr lang="el-GR" i="1" dirty="0"/>
              <a:t>θ</a:t>
            </a:r>
            <a:endParaRPr lang="en-US" i="1"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D7CE61B-01BF-F9E8-A7FD-833C3D2D679A}"/>
                  </a:ext>
                </a:extLst>
              </p:cNvPr>
              <p:cNvSpPr txBox="1"/>
              <p:nvPr/>
            </p:nvSpPr>
            <p:spPr>
              <a:xfrm>
                <a:off x="4880489" y="4904453"/>
                <a:ext cx="3023135" cy="13244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oMath>
                  </m:oMathPara>
                </a14:m>
                <a:endParaRPr lang="en-US" b="0"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e>
                      </m:d>
                    </m:oMath>
                  </m:oMathPara>
                </a14:m>
                <a:endParaRPr lang="en-US" b="0" dirty="0"/>
              </a:p>
              <a:p>
                <a:endParaRPr lang="en-US" b="0" dirty="0"/>
              </a:p>
              <a:p>
                <a:r>
                  <a:rPr lang="en-US" b="0" dirty="0"/>
                  <a:t> In-plane angle </a:t>
                </a:r>
                <a14:m>
                  <m:oMath xmlns:m="http://schemas.openxmlformats.org/officeDocument/2006/math">
                    <m:func>
                      <m:funcPr>
                        <m:ctrlPr>
                          <a:rPr lang="en-US" b="0" i="1" smtClean="0">
                            <a:latin typeface="Cambria Math" panose="02040503050406030204" pitchFamily="18" charset="0"/>
                          </a:rPr>
                        </m:ctrlPr>
                      </m:funcPr>
                      <m:fName>
                        <m:r>
                          <a:rPr lang="en-US" i="1">
                            <a:latin typeface="Cambria Math" panose="02040503050406030204" pitchFamily="18" charset="0"/>
                          </a:rPr>
                          <m:t>𝜃</m:t>
                        </m:r>
                      </m:fName>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−1</m:t>
                                </m:r>
                              </m:sup>
                            </m:sSup>
                          </m:fName>
                          <m:e>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𝑦</m:t>
                                </m:r>
                              </m:num>
                              <m:den>
                                <m:r>
                                  <m:rPr>
                                    <m:sty m:val="p"/>
                                  </m:rPr>
                                  <a:rPr lang="en-US">
                                    <a:latin typeface="Cambria Math" panose="02040503050406030204" pitchFamily="18" charset="0"/>
                                  </a:rPr>
                                  <m:t>Δ</m:t>
                                </m:r>
                                <m:r>
                                  <a:rPr lang="en-US" i="1">
                                    <a:latin typeface="Cambria Math" panose="02040503050406030204" pitchFamily="18" charset="0"/>
                                  </a:rPr>
                                  <m:t>𝑥</m:t>
                                </m:r>
                              </m:den>
                            </m:f>
                          </m:e>
                        </m:func>
                      </m:e>
                    </m:func>
                  </m:oMath>
                </a14:m>
                <a:endParaRPr lang="en-US" dirty="0"/>
              </a:p>
            </p:txBody>
          </p:sp>
        </mc:Choice>
        <mc:Fallback xmlns="">
          <p:sp>
            <p:nvSpPr>
              <p:cNvPr id="48" name="TextBox 47">
                <a:extLst>
                  <a:ext uri="{FF2B5EF4-FFF2-40B4-BE49-F238E27FC236}">
                    <a16:creationId xmlns:a16="http://schemas.microsoft.com/office/drawing/2014/main" id="{ED7CE61B-01BF-F9E8-A7FD-833C3D2D679A}"/>
                  </a:ext>
                </a:extLst>
              </p:cNvPr>
              <p:cNvSpPr txBox="1">
                <a:spLocks noRot="1" noChangeAspect="1" noMove="1" noResize="1" noEditPoints="1" noAdjustHandles="1" noChangeArrowheads="1" noChangeShapeType="1" noTextEdit="1"/>
              </p:cNvSpPr>
              <p:nvPr/>
            </p:nvSpPr>
            <p:spPr>
              <a:xfrm>
                <a:off x="4880489" y="4904453"/>
                <a:ext cx="3023135" cy="1324465"/>
              </a:xfrm>
              <a:prstGeom prst="rect">
                <a:avLst/>
              </a:prstGeom>
              <a:blipFill>
                <a:blip r:embed="rId4"/>
                <a:stretch>
                  <a:fillRect b="-1843"/>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F4BF3814-0E9C-3A11-6845-DD738F9DAD5D}"/>
              </a:ext>
            </a:extLst>
          </p:cNvPr>
          <p:cNvSpPr txBox="1"/>
          <p:nvPr/>
        </p:nvSpPr>
        <p:spPr>
          <a:xfrm>
            <a:off x="101323" y="2940150"/>
            <a:ext cx="839945" cy="646331"/>
          </a:xfrm>
          <a:prstGeom prst="rect">
            <a:avLst/>
          </a:prstGeom>
          <a:noFill/>
        </p:spPr>
        <p:txBody>
          <a:bodyPr wrap="square" rtlCol="0">
            <a:spAutoFit/>
          </a:bodyPr>
          <a:lstStyle/>
          <a:p>
            <a:r>
              <a:rPr lang="en-US" dirty="0"/>
              <a:t>Start slice</a:t>
            </a:r>
          </a:p>
        </p:txBody>
      </p:sp>
      <p:sp>
        <p:nvSpPr>
          <p:cNvPr id="50" name="TextBox 49">
            <a:extLst>
              <a:ext uri="{FF2B5EF4-FFF2-40B4-BE49-F238E27FC236}">
                <a16:creationId xmlns:a16="http://schemas.microsoft.com/office/drawing/2014/main" id="{038D80BE-36B2-4BA4-9AEA-2595EB8BE46C}"/>
              </a:ext>
            </a:extLst>
          </p:cNvPr>
          <p:cNvSpPr txBox="1"/>
          <p:nvPr/>
        </p:nvSpPr>
        <p:spPr>
          <a:xfrm>
            <a:off x="8012625" y="2940151"/>
            <a:ext cx="894517" cy="646331"/>
          </a:xfrm>
          <a:prstGeom prst="rect">
            <a:avLst/>
          </a:prstGeom>
          <a:noFill/>
        </p:spPr>
        <p:txBody>
          <a:bodyPr wrap="square" rtlCol="0">
            <a:spAutoFit/>
          </a:bodyPr>
          <a:lstStyle/>
          <a:p>
            <a:r>
              <a:rPr lang="en-US" dirty="0"/>
              <a:t>Target slice</a:t>
            </a:r>
          </a:p>
        </p:txBody>
      </p:sp>
      <p:sp>
        <p:nvSpPr>
          <p:cNvPr id="4" name="TextBox 3">
            <a:extLst>
              <a:ext uri="{FF2B5EF4-FFF2-40B4-BE49-F238E27FC236}">
                <a16:creationId xmlns:a16="http://schemas.microsoft.com/office/drawing/2014/main" id="{0B0C928F-C5BF-BABE-C563-8FFE335BE68B}"/>
              </a:ext>
            </a:extLst>
          </p:cNvPr>
          <p:cNvSpPr txBox="1"/>
          <p:nvPr/>
        </p:nvSpPr>
        <p:spPr>
          <a:xfrm>
            <a:off x="1371600" y="1676400"/>
            <a:ext cx="6053773" cy="369332"/>
          </a:xfrm>
          <a:prstGeom prst="rect">
            <a:avLst/>
          </a:prstGeom>
          <a:noFill/>
        </p:spPr>
        <p:txBody>
          <a:bodyPr wrap="none" rtlCol="0">
            <a:spAutoFit/>
          </a:bodyPr>
          <a:lstStyle/>
          <a:p>
            <a:r>
              <a:rPr lang="en-US" dirty="0"/>
              <a:t>The in-plane angle </a:t>
            </a:r>
            <a:r>
              <a:rPr lang="el-GR" b="1" i="1" dirty="0"/>
              <a:t>θ</a:t>
            </a:r>
            <a:r>
              <a:rPr lang="el-GR" dirty="0"/>
              <a:t> </a:t>
            </a:r>
            <a:r>
              <a:rPr lang="en-US" dirty="0"/>
              <a:t>is calculated by simple trigonometry.</a:t>
            </a:r>
          </a:p>
        </p:txBody>
      </p:sp>
      <p:sp>
        <p:nvSpPr>
          <p:cNvPr id="7" name="Freeform: Shape 6">
            <a:extLst>
              <a:ext uri="{FF2B5EF4-FFF2-40B4-BE49-F238E27FC236}">
                <a16:creationId xmlns:a16="http://schemas.microsoft.com/office/drawing/2014/main" id="{EAEA5CFD-0DDB-30CB-2801-4CDCDA575062}"/>
              </a:ext>
            </a:extLst>
          </p:cNvPr>
          <p:cNvSpPr/>
          <p:nvPr/>
        </p:nvSpPr>
        <p:spPr>
          <a:xfrm>
            <a:off x="3206301" y="5731463"/>
            <a:ext cx="227280" cy="227280"/>
          </a:xfrm>
          <a:custGeom>
            <a:avLst/>
            <a:gdLst>
              <a:gd name="connsiteX0" fmla="*/ 123940 w 124052"/>
              <a:gd name="connsiteY0" fmla="*/ 62112 h 124052"/>
              <a:gd name="connsiteX1" fmla="*/ 61913 w 124052"/>
              <a:gd name="connsiteY1" fmla="*/ 124139 h 124052"/>
              <a:gd name="connsiteX2" fmla="*/ -114 w 124052"/>
              <a:gd name="connsiteY2" fmla="*/ 62112 h 124052"/>
              <a:gd name="connsiteX3" fmla="*/ 61913 w 124052"/>
              <a:gd name="connsiteY3" fmla="*/ 86 h 124052"/>
              <a:gd name="connsiteX4" fmla="*/ 123940 w 124052"/>
              <a:gd name="connsiteY4" fmla="*/ 62112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940" y="62112"/>
                </a:moveTo>
                <a:cubicBezTo>
                  <a:pt x="123940" y="96368"/>
                  <a:pt x="96169" y="124139"/>
                  <a:pt x="61913" y="124139"/>
                </a:cubicBezTo>
                <a:cubicBezTo>
                  <a:pt x="27656" y="124139"/>
                  <a:pt x="-114" y="96368"/>
                  <a:pt x="-114" y="62112"/>
                </a:cubicBezTo>
                <a:cubicBezTo>
                  <a:pt x="-114" y="27856"/>
                  <a:pt x="27656" y="86"/>
                  <a:pt x="61913" y="86"/>
                </a:cubicBezTo>
                <a:cubicBezTo>
                  <a:pt x="96169" y="86"/>
                  <a:pt x="123940" y="27856"/>
                  <a:pt x="123940" y="62112"/>
                </a:cubicBezTo>
                <a:close/>
              </a:path>
            </a:pathLst>
          </a:custGeom>
          <a:noFill/>
          <a:ln w="25400" cap="rnd">
            <a:solidFill>
              <a:srgbClr val="008000">
                <a:alpha val="50000"/>
              </a:srgbClr>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F5F91DB-889F-2CF4-FE30-9D7A1317D50E}"/>
              </a:ext>
            </a:extLst>
          </p:cNvPr>
          <p:cNvSpPr/>
          <p:nvPr/>
        </p:nvSpPr>
        <p:spPr>
          <a:xfrm>
            <a:off x="2936588" y="3288372"/>
            <a:ext cx="164068" cy="164068"/>
          </a:xfrm>
          <a:custGeom>
            <a:avLst/>
            <a:gdLst>
              <a:gd name="connsiteX0" fmla="*/ 123940 w 124052"/>
              <a:gd name="connsiteY0" fmla="*/ 62112 h 124052"/>
              <a:gd name="connsiteX1" fmla="*/ 61913 w 124052"/>
              <a:gd name="connsiteY1" fmla="*/ 124139 h 124052"/>
              <a:gd name="connsiteX2" fmla="*/ -114 w 124052"/>
              <a:gd name="connsiteY2" fmla="*/ 62112 h 124052"/>
              <a:gd name="connsiteX3" fmla="*/ 61913 w 124052"/>
              <a:gd name="connsiteY3" fmla="*/ 86 h 124052"/>
              <a:gd name="connsiteX4" fmla="*/ 123940 w 124052"/>
              <a:gd name="connsiteY4" fmla="*/ 62112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940" y="62112"/>
                </a:moveTo>
                <a:cubicBezTo>
                  <a:pt x="123940" y="96368"/>
                  <a:pt x="96169" y="124139"/>
                  <a:pt x="61913" y="124139"/>
                </a:cubicBezTo>
                <a:cubicBezTo>
                  <a:pt x="27656" y="124139"/>
                  <a:pt x="-114" y="96368"/>
                  <a:pt x="-114" y="62112"/>
                </a:cubicBezTo>
                <a:cubicBezTo>
                  <a:pt x="-114" y="27856"/>
                  <a:pt x="27656" y="86"/>
                  <a:pt x="61913" y="86"/>
                </a:cubicBezTo>
                <a:cubicBezTo>
                  <a:pt x="96169" y="86"/>
                  <a:pt x="123940" y="27856"/>
                  <a:pt x="123940" y="62112"/>
                </a:cubicBezTo>
                <a:close/>
              </a:path>
            </a:pathLst>
          </a:custGeom>
          <a:noFill/>
          <a:ln w="25400" cap="rnd">
            <a:solidFill>
              <a:srgbClr val="008000">
                <a:alpha val="50000"/>
              </a:srgbClr>
            </a:solid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681A5A2E-2CB6-C041-C33D-C048D37E9A5A}"/>
              </a:ext>
            </a:extLst>
          </p:cNvPr>
          <p:cNvSpPr txBox="1"/>
          <p:nvPr/>
        </p:nvSpPr>
        <p:spPr>
          <a:xfrm>
            <a:off x="2209800" y="3477776"/>
            <a:ext cx="1740873" cy="584775"/>
          </a:xfrm>
          <a:prstGeom prst="rect">
            <a:avLst/>
          </a:prstGeom>
          <a:noFill/>
        </p:spPr>
        <p:txBody>
          <a:bodyPr wrap="square" rtlCol="0">
            <a:spAutoFit/>
          </a:bodyPr>
          <a:lstStyle/>
          <a:p>
            <a:pPr algn="ctr"/>
            <a:r>
              <a:rPr lang="en-US" sz="1600" dirty="0"/>
              <a:t>Target Projection </a:t>
            </a:r>
            <a:br>
              <a:rPr lang="en-US" sz="1600" dirty="0"/>
            </a:br>
            <a:r>
              <a:rPr lang="en-US" sz="1600" dirty="0"/>
              <a:t>(x</a:t>
            </a:r>
            <a:r>
              <a:rPr lang="en-US" sz="1600" baseline="-25000" dirty="0"/>
              <a:t>2</a:t>
            </a:r>
            <a:r>
              <a:rPr lang="en-US" sz="1600" dirty="0"/>
              <a:t>, y</a:t>
            </a:r>
            <a:r>
              <a:rPr lang="en-US" sz="1600" baseline="-25000" dirty="0"/>
              <a:t>2</a:t>
            </a:r>
            <a:r>
              <a:rPr lang="en-US" sz="1600" dirty="0"/>
              <a:t>, z</a:t>
            </a:r>
            <a:r>
              <a:rPr lang="en-US" sz="1600" baseline="-25000" dirty="0"/>
              <a:t>1</a:t>
            </a:r>
            <a:r>
              <a:rPr lang="en-US" sz="1600" dirty="0"/>
              <a:t>)</a:t>
            </a:r>
          </a:p>
        </p:txBody>
      </p:sp>
    </p:spTree>
    <p:extLst>
      <p:ext uri="{BB962C8B-B14F-4D97-AF65-F5344CB8AC3E}">
        <p14:creationId xmlns:p14="http://schemas.microsoft.com/office/powerpoint/2010/main" val="339620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004A-3273-C44C-1642-994691842F77}"/>
              </a:ext>
            </a:extLst>
          </p:cNvPr>
          <p:cNvSpPr>
            <a:spLocks noGrp="1"/>
          </p:cNvSpPr>
          <p:nvPr>
            <p:ph type="title"/>
          </p:nvPr>
        </p:nvSpPr>
        <p:spPr/>
        <p:txBody>
          <a:bodyPr/>
          <a:lstStyle/>
          <a:p>
            <a:r>
              <a:rPr lang="en-US" dirty="0"/>
              <a:t>Out-of-Plane Angle</a:t>
            </a:r>
          </a:p>
        </p:txBody>
      </p:sp>
      <p:pic>
        <p:nvPicPr>
          <p:cNvPr id="3" name="Picture 2">
            <a:extLst>
              <a:ext uri="{FF2B5EF4-FFF2-40B4-BE49-F238E27FC236}">
                <a16:creationId xmlns:a16="http://schemas.microsoft.com/office/drawing/2014/main" id="{07792A57-8164-5C84-9AAE-3432BD7ED7E2}"/>
              </a:ext>
            </a:extLst>
          </p:cNvPr>
          <p:cNvPicPr>
            <a:picLocks noChangeAspect="1"/>
          </p:cNvPicPr>
          <p:nvPr/>
        </p:nvPicPr>
        <p:blipFill rotWithShape="1">
          <a:blip r:embed="rId2"/>
          <a:srcRect r="21819"/>
          <a:stretch/>
        </p:blipFill>
        <p:spPr>
          <a:xfrm>
            <a:off x="1618216" y="1842312"/>
            <a:ext cx="7297184" cy="4191000"/>
          </a:xfrm>
          <a:prstGeom prst="rect">
            <a:avLst/>
          </a:prstGeom>
        </p:spPr>
      </p:pic>
      <p:sp>
        <p:nvSpPr>
          <p:cNvPr id="5" name="TextBox 4">
            <a:extLst>
              <a:ext uri="{FF2B5EF4-FFF2-40B4-BE49-F238E27FC236}">
                <a16:creationId xmlns:a16="http://schemas.microsoft.com/office/drawing/2014/main" id="{F6D6966E-9EC8-BADE-5D07-4384C9FB333E}"/>
              </a:ext>
            </a:extLst>
          </p:cNvPr>
          <p:cNvSpPr txBox="1"/>
          <p:nvPr/>
        </p:nvSpPr>
        <p:spPr>
          <a:xfrm>
            <a:off x="390009" y="1600200"/>
            <a:ext cx="3724791" cy="1200329"/>
          </a:xfrm>
          <a:prstGeom prst="rect">
            <a:avLst/>
          </a:prstGeom>
          <a:noFill/>
        </p:spPr>
        <p:txBody>
          <a:bodyPr wrap="square">
            <a:spAutoFit/>
          </a:bodyPr>
          <a:lstStyle/>
          <a:p>
            <a:r>
              <a:rPr lang="en-US" dirty="0"/>
              <a:t>The </a:t>
            </a:r>
            <a:r>
              <a:rPr lang="en-US" dirty="0">
                <a:solidFill>
                  <a:srgbClr val="FF0000"/>
                </a:solidFill>
              </a:rPr>
              <a:t>start point</a:t>
            </a:r>
            <a:r>
              <a:rPr lang="en-US" dirty="0"/>
              <a:t>, </a:t>
            </a:r>
            <a:r>
              <a:rPr lang="en-US" dirty="0">
                <a:solidFill>
                  <a:srgbClr val="00CC00"/>
                </a:solidFill>
              </a:rPr>
              <a:t>target point</a:t>
            </a:r>
            <a:r>
              <a:rPr lang="en-US" dirty="0"/>
              <a:t>, and target projection together define a plane in which we can measure the out-of-plane angle </a:t>
            </a:r>
            <a:r>
              <a:rPr lang="el-GR" b="1" i="1" dirty="0"/>
              <a:t>ψ</a:t>
            </a:r>
            <a:r>
              <a:rPr lang="en-US" dirty="0"/>
              <a:t>.  </a:t>
            </a:r>
          </a:p>
        </p:txBody>
      </p:sp>
      <p:sp>
        <p:nvSpPr>
          <p:cNvPr id="6" name="TextBox 5">
            <a:extLst>
              <a:ext uri="{FF2B5EF4-FFF2-40B4-BE49-F238E27FC236}">
                <a16:creationId xmlns:a16="http://schemas.microsoft.com/office/drawing/2014/main" id="{4B60DBB6-6BBB-C01D-AB1B-7FFA55FDF956}"/>
              </a:ext>
            </a:extLst>
          </p:cNvPr>
          <p:cNvSpPr txBox="1"/>
          <p:nvPr/>
        </p:nvSpPr>
        <p:spPr>
          <a:xfrm>
            <a:off x="390009" y="5486400"/>
            <a:ext cx="4105792" cy="923330"/>
          </a:xfrm>
          <a:prstGeom prst="rect">
            <a:avLst/>
          </a:prstGeom>
          <a:noFill/>
        </p:spPr>
        <p:txBody>
          <a:bodyPr wrap="square" rtlCol="0">
            <a:spAutoFit/>
          </a:bodyPr>
          <a:lstStyle/>
          <a:p>
            <a:r>
              <a:rPr lang="en-US" dirty="0"/>
              <a:t>Angles </a:t>
            </a:r>
            <a:r>
              <a:rPr lang="el-GR" b="1" i="1" dirty="0"/>
              <a:t>θ</a:t>
            </a:r>
            <a:r>
              <a:rPr lang="en-US" dirty="0"/>
              <a:t> and </a:t>
            </a:r>
            <a:r>
              <a:rPr lang="el-GR" b="1" i="1" dirty="0"/>
              <a:t>ψ</a:t>
            </a:r>
            <a:r>
              <a:rPr lang="en-US" dirty="0"/>
              <a:t> are related to the azimuthal and polar angles in spherical coordinate geometry.</a:t>
            </a:r>
          </a:p>
        </p:txBody>
      </p:sp>
      <p:sp>
        <p:nvSpPr>
          <p:cNvPr id="7" name="TextBox 6">
            <a:extLst>
              <a:ext uri="{FF2B5EF4-FFF2-40B4-BE49-F238E27FC236}">
                <a16:creationId xmlns:a16="http://schemas.microsoft.com/office/drawing/2014/main" id="{02CD4C28-6F5A-47E7-1A52-33ADF4EB3C3E}"/>
              </a:ext>
            </a:extLst>
          </p:cNvPr>
          <p:cNvSpPr txBox="1"/>
          <p:nvPr/>
        </p:nvSpPr>
        <p:spPr>
          <a:xfrm>
            <a:off x="381000" y="3909653"/>
            <a:ext cx="3419991" cy="923330"/>
          </a:xfrm>
          <a:prstGeom prst="rect">
            <a:avLst/>
          </a:prstGeom>
          <a:noFill/>
        </p:spPr>
        <p:txBody>
          <a:bodyPr wrap="square">
            <a:spAutoFit/>
          </a:bodyPr>
          <a:lstStyle/>
          <a:p>
            <a:r>
              <a:rPr lang="en-US" dirty="0"/>
              <a:t>The angle </a:t>
            </a:r>
            <a:r>
              <a:rPr lang="el-GR" b="1" i="1" dirty="0"/>
              <a:t>ψ</a:t>
            </a:r>
            <a:r>
              <a:rPr lang="en-US" dirty="0"/>
              <a:t> is </a:t>
            </a:r>
          </a:p>
          <a:p>
            <a:r>
              <a:rPr lang="en-US" dirty="0"/>
              <a:t>obtained by simple trigonometry (next slide).</a:t>
            </a:r>
          </a:p>
        </p:txBody>
      </p:sp>
      <p:sp>
        <p:nvSpPr>
          <p:cNvPr id="4" name="Rectangle 3">
            <a:extLst>
              <a:ext uri="{FF2B5EF4-FFF2-40B4-BE49-F238E27FC236}">
                <a16:creationId xmlns:a16="http://schemas.microsoft.com/office/drawing/2014/main" id="{CF68763D-83E2-A912-D58B-DF7D361D1BAC}"/>
              </a:ext>
            </a:extLst>
          </p:cNvPr>
          <p:cNvSpPr/>
          <p:nvPr/>
        </p:nvSpPr>
        <p:spPr>
          <a:xfrm>
            <a:off x="392446" y="1905000"/>
            <a:ext cx="1741154" cy="304800"/>
          </a:xfrm>
          <a:prstGeom prst="rect">
            <a:avLst/>
          </a:prstGeom>
          <a:noFill/>
          <a:ln>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52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AA653-57B5-443F-8C5B-48DA678E4DC3}"/>
              </a:ext>
            </a:extLst>
          </p:cNvPr>
          <p:cNvPicPr>
            <a:picLocks noChangeAspect="1"/>
          </p:cNvPicPr>
          <p:nvPr/>
        </p:nvPicPr>
        <p:blipFill rotWithShape="1">
          <a:blip r:embed="rId2"/>
          <a:srcRect t="18868" b="20519"/>
          <a:stretch/>
        </p:blipFill>
        <p:spPr>
          <a:xfrm>
            <a:off x="914400" y="1432446"/>
            <a:ext cx="3247474" cy="2087700"/>
          </a:xfrm>
          <a:prstGeom prst="rect">
            <a:avLst/>
          </a:prstGeom>
        </p:spPr>
      </p:pic>
      <p:pic>
        <p:nvPicPr>
          <p:cNvPr id="10" name="Picture 9">
            <a:extLst>
              <a:ext uri="{FF2B5EF4-FFF2-40B4-BE49-F238E27FC236}">
                <a16:creationId xmlns:a16="http://schemas.microsoft.com/office/drawing/2014/main" id="{FC4C04A4-164C-458B-9E85-42622F83B452}"/>
              </a:ext>
            </a:extLst>
          </p:cNvPr>
          <p:cNvPicPr>
            <a:picLocks noChangeAspect="1"/>
          </p:cNvPicPr>
          <p:nvPr/>
        </p:nvPicPr>
        <p:blipFill rotWithShape="1">
          <a:blip r:embed="rId3"/>
          <a:srcRect t="17519" b="21868"/>
          <a:stretch/>
        </p:blipFill>
        <p:spPr>
          <a:xfrm>
            <a:off x="4724399" y="1443714"/>
            <a:ext cx="3229947" cy="2076432"/>
          </a:xfrm>
          <a:prstGeom prst="rect">
            <a:avLst/>
          </a:prstGeom>
        </p:spPr>
      </p:pic>
      <p:sp>
        <p:nvSpPr>
          <p:cNvPr id="25" name="Arc 24">
            <a:extLst>
              <a:ext uri="{FF2B5EF4-FFF2-40B4-BE49-F238E27FC236}">
                <a16:creationId xmlns:a16="http://schemas.microsoft.com/office/drawing/2014/main" id="{0AFDA202-7EFA-D260-38F5-1BA372CE1E58}"/>
              </a:ext>
            </a:extLst>
          </p:cNvPr>
          <p:cNvSpPr/>
          <p:nvPr/>
        </p:nvSpPr>
        <p:spPr>
          <a:xfrm>
            <a:off x="1395195" y="5241641"/>
            <a:ext cx="1118210" cy="1096681"/>
          </a:xfrm>
          <a:prstGeom prst="arc">
            <a:avLst>
              <a:gd name="adj1" fmla="val 19939773"/>
              <a:gd name="adj2" fmla="val 104757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44C08AD9-BFB2-1D11-1BA5-A46FE29C95C6}"/>
              </a:ext>
            </a:extLst>
          </p:cNvPr>
          <p:cNvSpPr txBox="1"/>
          <p:nvPr/>
        </p:nvSpPr>
        <p:spPr>
          <a:xfrm>
            <a:off x="2493527" y="5493997"/>
            <a:ext cx="349776" cy="369332"/>
          </a:xfrm>
          <a:prstGeom prst="rect">
            <a:avLst/>
          </a:prstGeom>
          <a:noFill/>
        </p:spPr>
        <p:txBody>
          <a:bodyPr wrap="none" rtlCol="0">
            <a:spAutoFit/>
          </a:bodyPr>
          <a:lstStyle/>
          <a:p>
            <a:r>
              <a:rPr lang="el-GR" i="1" dirty="0"/>
              <a:t>ψ</a:t>
            </a:r>
            <a:endParaRPr lang="en-US" i="1" dirty="0"/>
          </a:p>
        </p:txBody>
      </p:sp>
      <p:sp>
        <p:nvSpPr>
          <p:cNvPr id="4" name="Freeform: Shape 3">
            <a:extLst>
              <a:ext uri="{FF2B5EF4-FFF2-40B4-BE49-F238E27FC236}">
                <a16:creationId xmlns:a16="http://schemas.microsoft.com/office/drawing/2014/main" id="{268BF8D0-5D54-B6CC-29C5-92308E4C8551}"/>
              </a:ext>
            </a:extLst>
          </p:cNvPr>
          <p:cNvSpPr/>
          <p:nvPr/>
        </p:nvSpPr>
        <p:spPr>
          <a:xfrm>
            <a:off x="1188553" y="4133212"/>
            <a:ext cx="3423764" cy="493821"/>
          </a:xfrm>
          <a:custGeom>
            <a:avLst/>
            <a:gdLst>
              <a:gd name="connsiteX0" fmla="*/ 1868597 w 1868732"/>
              <a:gd name="connsiteY0" fmla="*/ 494193 h 988236"/>
              <a:gd name="connsiteX1" fmla="*/ 934231 w 1868732"/>
              <a:gd name="connsiteY1" fmla="*/ 988311 h 988236"/>
              <a:gd name="connsiteX2" fmla="*/ -136 w 1868732"/>
              <a:gd name="connsiteY2" fmla="*/ 494193 h 988236"/>
              <a:gd name="connsiteX3" fmla="*/ 934231 w 1868732"/>
              <a:gd name="connsiteY3" fmla="*/ 74 h 988236"/>
              <a:gd name="connsiteX4" fmla="*/ 1868597 w 1868732"/>
              <a:gd name="connsiteY4" fmla="*/ 494193 h 98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732" h="988236">
                <a:moveTo>
                  <a:pt x="1868597" y="494193"/>
                </a:moveTo>
                <a:cubicBezTo>
                  <a:pt x="1868597" y="767087"/>
                  <a:pt x="1450267" y="988311"/>
                  <a:pt x="934231" y="988311"/>
                </a:cubicBezTo>
                <a:cubicBezTo>
                  <a:pt x="418194" y="988311"/>
                  <a:pt x="-136" y="767087"/>
                  <a:pt x="-136" y="494193"/>
                </a:cubicBezTo>
                <a:cubicBezTo>
                  <a:pt x="-136" y="221299"/>
                  <a:pt x="418194" y="74"/>
                  <a:pt x="934231" y="74"/>
                </a:cubicBezTo>
                <a:cubicBezTo>
                  <a:pt x="1450267" y="74"/>
                  <a:pt x="1868597" y="221299"/>
                  <a:pt x="1868597" y="494193"/>
                </a:cubicBezTo>
                <a:close/>
              </a:path>
            </a:pathLst>
          </a:custGeom>
          <a:solidFill>
            <a:srgbClr val="FFB380">
              <a:alpha val="80000"/>
            </a:srgbClr>
          </a:solidFill>
          <a:ln w="16849" cap="rnd">
            <a:solidFill>
              <a:srgbClr val="FFB380">
                <a:alpha val="80000"/>
              </a:srgbClr>
            </a:solid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29938D92-7B68-6FFE-1A07-F3B22B6292CF}"/>
              </a:ext>
            </a:extLst>
          </p:cNvPr>
          <p:cNvCxnSpPr>
            <a:cxnSpLocks/>
          </p:cNvCxnSpPr>
          <p:nvPr/>
        </p:nvCxnSpPr>
        <p:spPr>
          <a:xfrm>
            <a:off x="3751377" y="4404562"/>
            <a:ext cx="34496" cy="1711043"/>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277A51-C94A-700C-E0CC-821BA658D98A}"/>
              </a:ext>
            </a:extLst>
          </p:cNvPr>
          <p:cNvCxnSpPr>
            <a:cxnSpLocks/>
          </p:cNvCxnSpPr>
          <p:nvPr/>
        </p:nvCxnSpPr>
        <p:spPr>
          <a:xfrm flipH="1" flipV="1">
            <a:off x="2028789" y="5888788"/>
            <a:ext cx="1770517" cy="25400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BB51C-54CF-FDD3-6E34-7D03ED647F8A}"/>
              </a:ext>
            </a:extLst>
          </p:cNvPr>
          <p:cNvCxnSpPr>
            <a:cxnSpLocks/>
          </p:cNvCxnSpPr>
          <p:nvPr/>
        </p:nvCxnSpPr>
        <p:spPr>
          <a:xfrm flipH="1">
            <a:off x="2018961" y="4412611"/>
            <a:ext cx="1732416" cy="149085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2AB5C2CF-96EF-4767-F16A-6692B87DB9AA}"/>
              </a:ext>
            </a:extLst>
          </p:cNvPr>
          <p:cNvSpPr/>
          <p:nvPr/>
        </p:nvSpPr>
        <p:spPr>
          <a:xfrm>
            <a:off x="1188553" y="5863329"/>
            <a:ext cx="3423764" cy="419297"/>
          </a:xfrm>
          <a:custGeom>
            <a:avLst/>
            <a:gdLst>
              <a:gd name="connsiteX0" fmla="*/ 1868597 w 1868732"/>
              <a:gd name="connsiteY0" fmla="*/ 494193 h 988236"/>
              <a:gd name="connsiteX1" fmla="*/ 934231 w 1868732"/>
              <a:gd name="connsiteY1" fmla="*/ 988311 h 988236"/>
              <a:gd name="connsiteX2" fmla="*/ -136 w 1868732"/>
              <a:gd name="connsiteY2" fmla="*/ 494193 h 988236"/>
              <a:gd name="connsiteX3" fmla="*/ 934231 w 1868732"/>
              <a:gd name="connsiteY3" fmla="*/ 74 h 988236"/>
              <a:gd name="connsiteX4" fmla="*/ 1868597 w 1868732"/>
              <a:gd name="connsiteY4" fmla="*/ 494193 h 98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732" h="988236">
                <a:moveTo>
                  <a:pt x="1868597" y="494193"/>
                </a:moveTo>
                <a:cubicBezTo>
                  <a:pt x="1868597" y="767087"/>
                  <a:pt x="1450267" y="988311"/>
                  <a:pt x="934231" y="988311"/>
                </a:cubicBezTo>
                <a:cubicBezTo>
                  <a:pt x="418194" y="988311"/>
                  <a:pt x="-136" y="767087"/>
                  <a:pt x="-136" y="494193"/>
                </a:cubicBezTo>
                <a:cubicBezTo>
                  <a:pt x="-136" y="221299"/>
                  <a:pt x="418194" y="74"/>
                  <a:pt x="934231" y="74"/>
                </a:cubicBezTo>
                <a:cubicBezTo>
                  <a:pt x="1450267" y="74"/>
                  <a:pt x="1868597" y="221299"/>
                  <a:pt x="1868597" y="494193"/>
                </a:cubicBezTo>
                <a:close/>
              </a:path>
            </a:pathLst>
          </a:custGeom>
          <a:solidFill>
            <a:srgbClr val="FFB380">
              <a:alpha val="80000"/>
            </a:srgbClr>
          </a:solidFill>
          <a:ln w="16849" cap="rnd">
            <a:solidFill>
              <a:srgbClr val="FFB380">
                <a:alpha val="80000"/>
              </a:srgbClr>
            </a:solidFill>
            <a:prstDash val="solid"/>
            <a:miter/>
          </a:ln>
        </p:spPr>
        <p:txBody>
          <a:bodyPr rtlCol="0" anchor="ctr"/>
          <a:lstStyle/>
          <a:p>
            <a:endParaRPr lang="en-US"/>
          </a:p>
        </p:txBody>
      </p:sp>
      <p:sp>
        <p:nvSpPr>
          <p:cNvPr id="5" name="Title 1">
            <a:extLst>
              <a:ext uri="{FF2B5EF4-FFF2-40B4-BE49-F238E27FC236}">
                <a16:creationId xmlns:a16="http://schemas.microsoft.com/office/drawing/2014/main" id="{549189B0-95C4-1F92-AA9B-9BE29792C684}"/>
              </a:ext>
            </a:extLst>
          </p:cNvPr>
          <p:cNvSpPr>
            <a:spLocks noGrp="1"/>
          </p:cNvSpPr>
          <p:nvPr>
            <p:ph type="title"/>
          </p:nvPr>
        </p:nvSpPr>
        <p:spPr>
          <a:xfrm>
            <a:off x="381000" y="0"/>
            <a:ext cx="8534400" cy="1143000"/>
          </a:xfrm>
        </p:spPr>
        <p:txBody>
          <a:bodyPr/>
          <a:lstStyle/>
          <a:p>
            <a:r>
              <a:rPr lang="en-US" sz="3600" dirty="0"/>
              <a:t>Out-of-Plane Angle Calculation</a:t>
            </a:r>
          </a:p>
        </p:txBody>
      </p:sp>
      <p:sp>
        <p:nvSpPr>
          <p:cNvPr id="2" name="TextBox 1">
            <a:extLst>
              <a:ext uri="{FF2B5EF4-FFF2-40B4-BE49-F238E27FC236}">
                <a16:creationId xmlns:a16="http://schemas.microsoft.com/office/drawing/2014/main" id="{3373A6A7-EEB1-2715-C5E8-06914FD0A928}"/>
              </a:ext>
            </a:extLst>
          </p:cNvPr>
          <p:cNvSpPr txBox="1"/>
          <p:nvPr/>
        </p:nvSpPr>
        <p:spPr>
          <a:xfrm>
            <a:off x="1109025" y="1490246"/>
            <a:ext cx="1752600" cy="338554"/>
          </a:xfrm>
          <a:prstGeom prst="rect">
            <a:avLst/>
          </a:prstGeom>
          <a:noFill/>
        </p:spPr>
        <p:txBody>
          <a:bodyPr wrap="square" rtlCol="0">
            <a:spAutoFit/>
          </a:bodyPr>
          <a:lstStyle/>
          <a:p>
            <a:r>
              <a:rPr lang="en-US" sz="1600" dirty="0"/>
              <a:t>Start (x</a:t>
            </a:r>
            <a:r>
              <a:rPr lang="en-US" sz="1600" baseline="-25000" dirty="0"/>
              <a:t>1</a:t>
            </a:r>
            <a:r>
              <a:rPr lang="en-US" sz="1600" dirty="0"/>
              <a:t>, y</a:t>
            </a:r>
            <a:r>
              <a:rPr lang="en-US" sz="1600" baseline="-25000" dirty="0"/>
              <a:t>1</a:t>
            </a:r>
            <a:r>
              <a:rPr lang="en-US" sz="1600" dirty="0"/>
              <a:t>, z</a:t>
            </a:r>
            <a:r>
              <a:rPr lang="en-US" sz="1600" baseline="-25000" dirty="0"/>
              <a:t>1</a:t>
            </a:r>
            <a:r>
              <a:rPr lang="en-US" sz="1600" dirty="0"/>
              <a:t>)</a:t>
            </a:r>
          </a:p>
        </p:txBody>
      </p:sp>
      <p:sp>
        <p:nvSpPr>
          <p:cNvPr id="3" name="TextBox 2">
            <a:extLst>
              <a:ext uri="{FF2B5EF4-FFF2-40B4-BE49-F238E27FC236}">
                <a16:creationId xmlns:a16="http://schemas.microsoft.com/office/drawing/2014/main" id="{93183A57-1629-0980-FB38-353FA40D80A7}"/>
              </a:ext>
            </a:extLst>
          </p:cNvPr>
          <p:cNvSpPr txBox="1"/>
          <p:nvPr/>
        </p:nvSpPr>
        <p:spPr>
          <a:xfrm>
            <a:off x="6019800" y="2262617"/>
            <a:ext cx="1905000" cy="338554"/>
          </a:xfrm>
          <a:prstGeom prst="rect">
            <a:avLst/>
          </a:prstGeom>
          <a:noFill/>
        </p:spPr>
        <p:txBody>
          <a:bodyPr wrap="square" rtlCol="0">
            <a:spAutoFit/>
          </a:bodyPr>
          <a:lstStyle/>
          <a:p>
            <a:r>
              <a:rPr lang="en-US" sz="1600" dirty="0"/>
              <a:t>Target (x</a:t>
            </a:r>
            <a:r>
              <a:rPr lang="en-US" sz="1600" baseline="-25000" dirty="0"/>
              <a:t>2</a:t>
            </a:r>
            <a:r>
              <a:rPr lang="en-US" sz="1600" dirty="0"/>
              <a:t>, y</a:t>
            </a:r>
            <a:r>
              <a:rPr lang="en-US" sz="1600" baseline="-25000" dirty="0"/>
              <a:t>2</a:t>
            </a:r>
            <a:r>
              <a:rPr lang="en-US" sz="1600" dirty="0"/>
              <a:t>, z</a:t>
            </a:r>
            <a:r>
              <a:rPr lang="en-US" sz="1600" baseline="-25000" dirty="0"/>
              <a:t>2</a:t>
            </a:r>
            <a:r>
              <a:rPr lang="en-US" sz="1600" dirty="0"/>
              <a:t>)</a:t>
            </a:r>
          </a:p>
        </p:txBody>
      </p:sp>
      <p:sp>
        <p:nvSpPr>
          <p:cNvPr id="21" name="TextBox 20">
            <a:extLst>
              <a:ext uri="{FF2B5EF4-FFF2-40B4-BE49-F238E27FC236}">
                <a16:creationId xmlns:a16="http://schemas.microsoft.com/office/drawing/2014/main" id="{2404DFFA-C43F-F521-1DCF-CD092C3E7F48}"/>
              </a:ext>
            </a:extLst>
          </p:cNvPr>
          <p:cNvSpPr txBox="1"/>
          <p:nvPr/>
        </p:nvSpPr>
        <p:spPr>
          <a:xfrm>
            <a:off x="3792621" y="5094360"/>
            <a:ext cx="453970" cy="369332"/>
          </a:xfrm>
          <a:prstGeom prst="rect">
            <a:avLst/>
          </a:prstGeom>
          <a:noFill/>
        </p:spPr>
        <p:txBody>
          <a:bodyPr wrap="none" rtlCol="0">
            <a:spAutoFit/>
          </a:bodyPr>
          <a:lstStyle/>
          <a:p>
            <a:r>
              <a:rPr lang="el-GR" dirty="0"/>
              <a:t>Δ</a:t>
            </a:r>
            <a:r>
              <a:rPr lang="en-US" i="1" dirty="0"/>
              <a:t>z</a:t>
            </a:r>
          </a:p>
        </p:txBody>
      </p:sp>
      <p:sp>
        <p:nvSpPr>
          <p:cNvPr id="23" name="TextBox 22">
            <a:extLst>
              <a:ext uri="{FF2B5EF4-FFF2-40B4-BE49-F238E27FC236}">
                <a16:creationId xmlns:a16="http://schemas.microsoft.com/office/drawing/2014/main" id="{C9E4D54A-94E8-E762-A79F-FBCCCBCA4358}"/>
              </a:ext>
            </a:extLst>
          </p:cNvPr>
          <p:cNvSpPr txBox="1"/>
          <p:nvPr/>
        </p:nvSpPr>
        <p:spPr>
          <a:xfrm>
            <a:off x="2633137" y="4811699"/>
            <a:ext cx="534596" cy="369332"/>
          </a:xfrm>
          <a:prstGeom prst="rect">
            <a:avLst/>
          </a:prstGeom>
          <a:noFill/>
        </p:spPr>
        <p:txBody>
          <a:bodyPr wrap="square">
            <a:spAutoFit/>
          </a:bodyPr>
          <a:lstStyle/>
          <a:p>
            <a:r>
              <a:rPr lang="en-US" i="1" dirty="0"/>
              <a:t>ρ</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D7CE61B-01BF-F9E8-A7FD-833C3D2D679A}"/>
                  </a:ext>
                </a:extLst>
              </p:cNvPr>
              <p:cNvSpPr txBox="1"/>
              <p:nvPr/>
            </p:nvSpPr>
            <p:spPr>
              <a:xfrm>
                <a:off x="4691254" y="3906435"/>
                <a:ext cx="4552015" cy="22476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oMath>
                  </m:oMathPara>
                </a14:m>
                <a:endParaRPr lang="en-US" b="0" dirty="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e>
                      </m:d>
                    </m:oMath>
                  </m:oMathPara>
                </a14:m>
                <a:endParaRPr lang="en-US"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𝑧</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e>
                      </m:d>
                    </m:oMath>
                  </m:oMathPara>
                </a14:m>
                <a:endParaRPr lang="en-US" b="0" dirty="0"/>
              </a:p>
              <a:p>
                <a:endParaRPr lang="en-US" b="0" dirty="0"/>
              </a:p>
              <a:p>
                <a:r>
                  <a:rPr lang="en-US" b="0" dirty="0"/>
                  <a:t>3-D distance </a:t>
                </a: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𝑥</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𝑦</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𝑧</m:t>
                                </m:r>
                              </m:e>
                            </m:d>
                          </m:e>
                          <m:sup>
                            <m:r>
                              <a:rPr lang="en-US" b="0" i="1" smtClean="0">
                                <a:latin typeface="Cambria Math" panose="02040503050406030204" pitchFamily="18" charset="0"/>
                              </a:rPr>
                              <m:t>2</m:t>
                            </m:r>
                          </m:sup>
                        </m:sSup>
                      </m:e>
                    </m:rad>
                  </m:oMath>
                </a14:m>
                <a:endParaRPr lang="en-US" b="0" dirty="0"/>
              </a:p>
              <a:p>
                <a:endParaRPr lang="en-US" b="0" dirty="0"/>
              </a:p>
              <a:p>
                <a:r>
                  <a:rPr lang="en-US" b="0" dirty="0"/>
                  <a:t> Out-of-plane angle </a:t>
                </a:r>
                <a14:m>
                  <m:oMath xmlns:m="http://schemas.openxmlformats.org/officeDocument/2006/math">
                    <m:func>
                      <m:funcPr>
                        <m:ctrlPr>
                          <a:rPr lang="en-US" b="0" i="1" smtClean="0">
                            <a:latin typeface="Cambria Math" panose="02040503050406030204" pitchFamily="18" charset="0"/>
                          </a:rPr>
                        </m:ctrlPr>
                      </m:funcPr>
                      <m:fName>
                        <m:r>
                          <a:rPr lang="en-US" b="0" i="1" smtClean="0">
                            <a:latin typeface="Cambria Math" panose="02040503050406030204" pitchFamily="18" charset="0"/>
                          </a:rPr>
                          <m:t>𝜓</m:t>
                        </m:r>
                      </m:fName>
                      <m:e>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a:rPr lang="en-US" b="0" i="1" smtClean="0">
                                    <a:latin typeface="Cambria Math" panose="02040503050406030204" pitchFamily="18" charset="0"/>
                                  </a:rPr>
                                  <m:t>𝑠𝑖𝑛</m:t>
                                </m:r>
                              </m:e>
                              <m:sup>
                                <m:r>
                                  <a:rPr lang="en-US" b="0" i="1" smtClean="0">
                                    <a:latin typeface="Cambria Math" panose="02040503050406030204" pitchFamily="18" charset="0"/>
                                  </a:rPr>
                                  <m:t>−1</m:t>
                                </m:r>
                              </m:sup>
                            </m:sSup>
                          </m:fName>
                          <m:e>
                            <m:f>
                              <m:fPr>
                                <m:ctrlPr>
                                  <a:rPr lang="en-US" i="1">
                                    <a:latin typeface="Cambria Math" panose="02040503050406030204" pitchFamily="18" charset="0"/>
                                  </a:rPr>
                                </m:ctrlPr>
                              </m:fPr>
                              <m:num>
                                <m:r>
                                  <m:rPr>
                                    <m:sty m:val="p"/>
                                  </m:rPr>
                                  <a:rPr lang="en-US">
                                    <a:latin typeface="Cambria Math" panose="02040503050406030204" pitchFamily="18" charset="0"/>
                                  </a:rPr>
                                  <m:t>Δ</m:t>
                                </m:r>
                                <m:r>
                                  <m:rPr>
                                    <m:sty m:val="p"/>
                                  </m:rPr>
                                  <a:rPr lang="en-US" b="0" i="0" smtClean="0">
                                    <a:latin typeface="Cambria Math" panose="02040503050406030204" pitchFamily="18" charset="0"/>
                                  </a:rPr>
                                  <m:t>z</m:t>
                                </m:r>
                              </m:num>
                              <m:den>
                                <m:r>
                                  <a:rPr lang="en-US" b="0" i="1" smtClean="0">
                                    <a:latin typeface="Cambria Math" panose="02040503050406030204" pitchFamily="18" charset="0"/>
                                  </a:rPr>
                                  <m:t>𝜌</m:t>
                                </m:r>
                              </m:den>
                            </m:f>
                          </m:e>
                        </m:func>
                      </m:e>
                    </m:func>
                  </m:oMath>
                </a14:m>
                <a:endParaRPr lang="en-US" dirty="0"/>
              </a:p>
            </p:txBody>
          </p:sp>
        </mc:Choice>
        <mc:Fallback xmlns="">
          <p:sp>
            <p:nvSpPr>
              <p:cNvPr id="48" name="TextBox 47">
                <a:extLst>
                  <a:ext uri="{FF2B5EF4-FFF2-40B4-BE49-F238E27FC236}">
                    <a16:creationId xmlns:a16="http://schemas.microsoft.com/office/drawing/2014/main" id="{ED7CE61B-01BF-F9E8-A7FD-833C3D2D679A}"/>
                  </a:ext>
                </a:extLst>
              </p:cNvPr>
              <p:cNvSpPr txBox="1">
                <a:spLocks noRot="1" noChangeAspect="1" noMove="1" noResize="1" noEditPoints="1" noAdjustHandles="1" noChangeArrowheads="1" noChangeShapeType="1" noTextEdit="1"/>
              </p:cNvSpPr>
              <p:nvPr/>
            </p:nvSpPr>
            <p:spPr>
              <a:xfrm>
                <a:off x="4691254" y="3906435"/>
                <a:ext cx="4552015" cy="2247603"/>
              </a:xfrm>
              <a:prstGeom prst="rect">
                <a:avLst/>
              </a:prstGeom>
              <a:blipFill>
                <a:blip r:embed="rId4"/>
                <a:stretch>
                  <a:fillRect l="-1206"/>
                </a:stretch>
              </a:blipFill>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42BDA1BD-9D6D-FE4D-DE68-D346369E68DD}"/>
              </a:ext>
            </a:extLst>
          </p:cNvPr>
          <p:cNvSpPr/>
          <p:nvPr/>
        </p:nvSpPr>
        <p:spPr>
          <a:xfrm>
            <a:off x="3637944" y="4292117"/>
            <a:ext cx="227280" cy="227280"/>
          </a:xfrm>
          <a:custGeom>
            <a:avLst/>
            <a:gdLst>
              <a:gd name="connsiteX0" fmla="*/ 123940 w 124052"/>
              <a:gd name="connsiteY0" fmla="*/ 62112 h 124052"/>
              <a:gd name="connsiteX1" fmla="*/ 61913 w 124052"/>
              <a:gd name="connsiteY1" fmla="*/ 124139 h 124052"/>
              <a:gd name="connsiteX2" fmla="*/ -114 w 124052"/>
              <a:gd name="connsiteY2" fmla="*/ 62112 h 124052"/>
              <a:gd name="connsiteX3" fmla="*/ 61913 w 124052"/>
              <a:gd name="connsiteY3" fmla="*/ 86 h 124052"/>
              <a:gd name="connsiteX4" fmla="*/ 123940 w 124052"/>
              <a:gd name="connsiteY4" fmla="*/ 62112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940" y="62112"/>
                </a:moveTo>
                <a:cubicBezTo>
                  <a:pt x="123940" y="96368"/>
                  <a:pt x="96169" y="124139"/>
                  <a:pt x="61913" y="124139"/>
                </a:cubicBezTo>
                <a:cubicBezTo>
                  <a:pt x="27656" y="124139"/>
                  <a:pt x="-114" y="96368"/>
                  <a:pt x="-114" y="62112"/>
                </a:cubicBezTo>
                <a:cubicBezTo>
                  <a:pt x="-114" y="27856"/>
                  <a:pt x="27656" y="86"/>
                  <a:pt x="61913" y="86"/>
                </a:cubicBezTo>
                <a:cubicBezTo>
                  <a:pt x="96169" y="86"/>
                  <a:pt x="123940" y="27856"/>
                  <a:pt x="123940" y="62112"/>
                </a:cubicBezTo>
                <a:close/>
              </a:path>
            </a:pathLst>
          </a:custGeom>
          <a:solidFill>
            <a:srgbClr val="008080">
              <a:alpha val="50000"/>
            </a:srgbClr>
          </a:solidFill>
          <a:ln w="10201" cap="rnd">
            <a:solidFill>
              <a:srgbClr val="008000">
                <a:alpha val="50000"/>
              </a:srgbClr>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2F97C94-25B3-754C-D2C4-14320E196601}"/>
              </a:ext>
            </a:extLst>
          </p:cNvPr>
          <p:cNvSpPr/>
          <p:nvPr/>
        </p:nvSpPr>
        <p:spPr>
          <a:xfrm>
            <a:off x="3672440" y="6003160"/>
            <a:ext cx="227280" cy="227280"/>
          </a:xfrm>
          <a:custGeom>
            <a:avLst/>
            <a:gdLst>
              <a:gd name="connsiteX0" fmla="*/ 123940 w 124052"/>
              <a:gd name="connsiteY0" fmla="*/ 62112 h 124052"/>
              <a:gd name="connsiteX1" fmla="*/ 61913 w 124052"/>
              <a:gd name="connsiteY1" fmla="*/ 124139 h 124052"/>
              <a:gd name="connsiteX2" fmla="*/ -114 w 124052"/>
              <a:gd name="connsiteY2" fmla="*/ 62112 h 124052"/>
              <a:gd name="connsiteX3" fmla="*/ 61913 w 124052"/>
              <a:gd name="connsiteY3" fmla="*/ 86 h 124052"/>
              <a:gd name="connsiteX4" fmla="*/ 123940 w 124052"/>
              <a:gd name="connsiteY4" fmla="*/ 62112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940" y="62112"/>
                </a:moveTo>
                <a:cubicBezTo>
                  <a:pt x="123940" y="96368"/>
                  <a:pt x="96169" y="124139"/>
                  <a:pt x="61913" y="124139"/>
                </a:cubicBezTo>
                <a:cubicBezTo>
                  <a:pt x="27656" y="124139"/>
                  <a:pt x="-114" y="96368"/>
                  <a:pt x="-114" y="62112"/>
                </a:cubicBezTo>
                <a:cubicBezTo>
                  <a:pt x="-114" y="27856"/>
                  <a:pt x="27656" y="86"/>
                  <a:pt x="61913" y="86"/>
                </a:cubicBezTo>
                <a:cubicBezTo>
                  <a:pt x="96169" y="86"/>
                  <a:pt x="123940" y="27856"/>
                  <a:pt x="123940" y="62112"/>
                </a:cubicBezTo>
                <a:close/>
              </a:path>
            </a:pathLst>
          </a:custGeom>
          <a:noFill/>
          <a:ln w="25400" cap="rnd">
            <a:solidFill>
              <a:srgbClr val="008000">
                <a:alpha val="50000"/>
              </a:srgbClr>
            </a:solidFill>
            <a:prstDash val="solid"/>
            <a:miter/>
          </a:ln>
        </p:spPr>
        <p:txBody>
          <a:bodyPr rtlCol="0" anchor="ctr"/>
          <a:lstStyle/>
          <a:p>
            <a:endParaRPr lang="en-US"/>
          </a:p>
        </p:txBody>
      </p:sp>
      <p:sp>
        <p:nvSpPr>
          <p:cNvPr id="29" name="TextBox 28">
            <a:extLst>
              <a:ext uri="{FF2B5EF4-FFF2-40B4-BE49-F238E27FC236}">
                <a16:creationId xmlns:a16="http://schemas.microsoft.com/office/drawing/2014/main" id="{CC8A98C6-B0E3-8697-1ECC-8C11DF6F3907}"/>
              </a:ext>
            </a:extLst>
          </p:cNvPr>
          <p:cNvSpPr txBox="1"/>
          <p:nvPr/>
        </p:nvSpPr>
        <p:spPr>
          <a:xfrm>
            <a:off x="607037" y="5453857"/>
            <a:ext cx="1197764" cy="369332"/>
          </a:xfrm>
          <a:prstGeom prst="rect">
            <a:avLst/>
          </a:prstGeom>
          <a:noFill/>
        </p:spPr>
        <p:txBody>
          <a:bodyPr wrap="none" rtlCol="0">
            <a:spAutoFit/>
          </a:bodyPr>
          <a:lstStyle/>
          <a:p>
            <a:r>
              <a:rPr lang="en-US" dirty="0"/>
              <a:t>Start slice</a:t>
            </a:r>
          </a:p>
        </p:txBody>
      </p:sp>
      <p:sp>
        <p:nvSpPr>
          <p:cNvPr id="30" name="TextBox 29">
            <a:extLst>
              <a:ext uri="{FF2B5EF4-FFF2-40B4-BE49-F238E27FC236}">
                <a16:creationId xmlns:a16="http://schemas.microsoft.com/office/drawing/2014/main" id="{85547980-D7A3-E797-0DBD-04666BE4BF6B}"/>
              </a:ext>
            </a:extLst>
          </p:cNvPr>
          <p:cNvSpPr txBox="1"/>
          <p:nvPr/>
        </p:nvSpPr>
        <p:spPr>
          <a:xfrm>
            <a:off x="602583" y="3720788"/>
            <a:ext cx="1351717" cy="369332"/>
          </a:xfrm>
          <a:prstGeom prst="rect">
            <a:avLst/>
          </a:prstGeom>
          <a:noFill/>
        </p:spPr>
        <p:txBody>
          <a:bodyPr wrap="none" rtlCol="0">
            <a:spAutoFit/>
          </a:bodyPr>
          <a:lstStyle/>
          <a:p>
            <a:r>
              <a:rPr lang="en-US" dirty="0"/>
              <a:t>Target slice</a:t>
            </a:r>
          </a:p>
        </p:txBody>
      </p:sp>
      <p:sp>
        <p:nvSpPr>
          <p:cNvPr id="39" name="Freeform: Shape 38">
            <a:extLst>
              <a:ext uri="{FF2B5EF4-FFF2-40B4-BE49-F238E27FC236}">
                <a16:creationId xmlns:a16="http://schemas.microsoft.com/office/drawing/2014/main" id="{E5E69B5B-B06A-DA9F-C089-389B21BCFF9D}"/>
              </a:ext>
            </a:extLst>
          </p:cNvPr>
          <p:cNvSpPr/>
          <p:nvPr/>
        </p:nvSpPr>
        <p:spPr>
          <a:xfrm>
            <a:off x="1905649" y="5783049"/>
            <a:ext cx="227280" cy="227280"/>
          </a:xfrm>
          <a:custGeom>
            <a:avLst/>
            <a:gdLst>
              <a:gd name="connsiteX0" fmla="*/ 123873 w 124052"/>
              <a:gd name="connsiteY0" fmla="*/ 62069 h 124052"/>
              <a:gd name="connsiteX1" fmla="*/ 61847 w 124052"/>
              <a:gd name="connsiteY1" fmla="*/ 124095 h 124052"/>
              <a:gd name="connsiteX2" fmla="*/ -179 w 124052"/>
              <a:gd name="connsiteY2" fmla="*/ 62069 h 124052"/>
              <a:gd name="connsiteX3" fmla="*/ 61847 w 124052"/>
              <a:gd name="connsiteY3" fmla="*/ 43 h 124052"/>
              <a:gd name="connsiteX4" fmla="*/ 123873 w 124052"/>
              <a:gd name="connsiteY4" fmla="*/ 62069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873" y="62069"/>
                </a:moveTo>
                <a:cubicBezTo>
                  <a:pt x="123873" y="96325"/>
                  <a:pt x="96103" y="124095"/>
                  <a:pt x="61847" y="124095"/>
                </a:cubicBezTo>
                <a:cubicBezTo>
                  <a:pt x="27591" y="124095"/>
                  <a:pt x="-179" y="96325"/>
                  <a:pt x="-179" y="62069"/>
                </a:cubicBezTo>
                <a:cubicBezTo>
                  <a:pt x="-179" y="27813"/>
                  <a:pt x="27591" y="43"/>
                  <a:pt x="61847" y="43"/>
                </a:cubicBezTo>
                <a:cubicBezTo>
                  <a:pt x="96103" y="43"/>
                  <a:pt x="123873" y="27813"/>
                  <a:pt x="123873" y="62069"/>
                </a:cubicBezTo>
                <a:close/>
              </a:path>
            </a:pathLst>
          </a:custGeom>
          <a:solidFill>
            <a:srgbClr val="FF0000">
              <a:alpha val="96000"/>
            </a:srgbClr>
          </a:solidFill>
          <a:ln w="10201" cap="rnd">
            <a:solidFill>
              <a:srgbClr val="FF0000">
                <a:alpha val="50000"/>
              </a:srgbClr>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DAAC2B8-D59E-A35E-9027-B9043BC9942A}"/>
              </a:ext>
            </a:extLst>
          </p:cNvPr>
          <p:cNvSpPr/>
          <p:nvPr/>
        </p:nvSpPr>
        <p:spPr>
          <a:xfrm>
            <a:off x="2956208" y="2602572"/>
            <a:ext cx="164068" cy="164068"/>
          </a:xfrm>
          <a:custGeom>
            <a:avLst/>
            <a:gdLst>
              <a:gd name="connsiteX0" fmla="*/ 123940 w 124052"/>
              <a:gd name="connsiteY0" fmla="*/ 62112 h 124052"/>
              <a:gd name="connsiteX1" fmla="*/ 61913 w 124052"/>
              <a:gd name="connsiteY1" fmla="*/ 124139 h 124052"/>
              <a:gd name="connsiteX2" fmla="*/ -114 w 124052"/>
              <a:gd name="connsiteY2" fmla="*/ 62112 h 124052"/>
              <a:gd name="connsiteX3" fmla="*/ 61913 w 124052"/>
              <a:gd name="connsiteY3" fmla="*/ 86 h 124052"/>
              <a:gd name="connsiteX4" fmla="*/ 123940 w 124052"/>
              <a:gd name="connsiteY4" fmla="*/ 62112 h 1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2" h="124052">
                <a:moveTo>
                  <a:pt x="123940" y="62112"/>
                </a:moveTo>
                <a:cubicBezTo>
                  <a:pt x="123940" y="96368"/>
                  <a:pt x="96169" y="124139"/>
                  <a:pt x="61913" y="124139"/>
                </a:cubicBezTo>
                <a:cubicBezTo>
                  <a:pt x="27656" y="124139"/>
                  <a:pt x="-114" y="96368"/>
                  <a:pt x="-114" y="62112"/>
                </a:cubicBezTo>
                <a:cubicBezTo>
                  <a:pt x="-114" y="27856"/>
                  <a:pt x="27656" y="86"/>
                  <a:pt x="61913" y="86"/>
                </a:cubicBezTo>
                <a:cubicBezTo>
                  <a:pt x="96169" y="86"/>
                  <a:pt x="123940" y="27856"/>
                  <a:pt x="123940" y="62112"/>
                </a:cubicBezTo>
                <a:close/>
              </a:path>
            </a:pathLst>
          </a:custGeom>
          <a:noFill/>
          <a:ln w="25400" cap="rnd">
            <a:solidFill>
              <a:srgbClr val="008000">
                <a:alpha val="50000"/>
              </a:srgbClr>
            </a:solid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19E6410F-ED69-9E94-C5D0-4B2A2DDD7947}"/>
              </a:ext>
            </a:extLst>
          </p:cNvPr>
          <p:cNvSpPr txBox="1"/>
          <p:nvPr/>
        </p:nvSpPr>
        <p:spPr>
          <a:xfrm>
            <a:off x="2209800" y="2753651"/>
            <a:ext cx="1740873" cy="584775"/>
          </a:xfrm>
          <a:prstGeom prst="rect">
            <a:avLst/>
          </a:prstGeom>
          <a:noFill/>
        </p:spPr>
        <p:txBody>
          <a:bodyPr wrap="square" rtlCol="0">
            <a:spAutoFit/>
          </a:bodyPr>
          <a:lstStyle/>
          <a:p>
            <a:pPr algn="ctr"/>
            <a:r>
              <a:rPr lang="en-US" sz="1600" dirty="0"/>
              <a:t>Target Projection </a:t>
            </a:r>
            <a:br>
              <a:rPr lang="en-US" sz="1600" dirty="0"/>
            </a:br>
            <a:r>
              <a:rPr lang="en-US" sz="1600" dirty="0"/>
              <a:t>(x</a:t>
            </a:r>
            <a:r>
              <a:rPr lang="en-US" sz="1600" baseline="-25000" dirty="0"/>
              <a:t>2</a:t>
            </a:r>
            <a:r>
              <a:rPr lang="en-US" sz="1600" dirty="0"/>
              <a:t>, y</a:t>
            </a:r>
            <a:r>
              <a:rPr lang="en-US" sz="1600" baseline="-25000" dirty="0"/>
              <a:t>2</a:t>
            </a:r>
            <a:r>
              <a:rPr lang="en-US" sz="1600" dirty="0"/>
              <a:t>, z</a:t>
            </a:r>
            <a:r>
              <a:rPr lang="en-US" sz="1600" baseline="-25000" dirty="0"/>
              <a:t>1</a:t>
            </a:r>
            <a:r>
              <a:rPr lang="en-US" sz="1600" dirty="0"/>
              <a:t>)</a:t>
            </a:r>
          </a:p>
        </p:txBody>
      </p:sp>
    </p:spTree>
    <p:extLst>
      <p:ext uri="{BB962C8B-B14F-4D97-AF65-F5344CB8AC3E}">
        <p14:creationId xmlns:p14="http://schemas.microsoft.com/office/powerpoint/2010/main" val="38418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BEA5B47-4899-1571-C09A-B00A962CA3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3318" y="1676400"/>
            <a:ext cx="4210050" cy="2590800"/>
          </a:xfrm>
          <a:prstGeom prst="rect">
            <a:avLst/>
          </a:prstGeom>
        </p:spPr>
      </p:pic>
      <p:sp>
        <p:nvSpPr>
          <p:cNvPr id="2" name="Title 1">
            <a:extLst>
              <a:ext uri="{FF2B5EF4-FFF2-40B4-BE49-F238E27FC236}">
                <a16:creationId xmlns:a16="http://schemas.microsoft.com/office/drawing/2014/main" id="{85B6DA6A-BC1F-3079-68BE-9DD9A591FB5C}"/>
              </a:ext>
            </a:extLst>
          </p:cNvPr>
          <p:cNvSpPr>
            <a:spLocks noGrp="1"/>
          </p:cNvSpPr>
          <p:nvPr>
            <p:ph type="title"/>
          </p:nvPr>
        </p:nvSpPr>
        <p:spPr/>
        <p:txBody>
          <a:bodyPr/>
          <a:lstStyle/>
          <a:p>
            <a:r>
              <a:rPr lang="en-US" dirty="0"/>
              <a:t>Out-of-plane Angle</a:t>
            </a:r>
          </a:p>
        </p:txBody>
      </p:sp>
      <p:cxnSp>
        <p:nvCxnSpPr>
          <p:cNvPr id="6" name="Straight Connector 5">
            <a:extLst>
              <a:ext uri="{FF2B5EF4-FFF2-40B4-BE49-F238E27FC236}">
                <a16:creationId xmlns:a16="http://schemas.microsoft.com/office/drawing/2014/main" id="{99F7D619-8147-4A04-97A5-2681B298253B}"/>
              </a:ext>
            </a:extLst>
          </p:cNvPr>
          <p:cNvCxnSpPr>
            <a:cxnSpLocks/>
          </p:cNvCxnSpPr>
          <p:nvPr/>
        </p:nvCxnSpPr>
        <p:spPr>
          <a:xfrm>
            <a:off x="6604292" y="1569138"/>
            <a:ext cx="0" cy="1301750"/>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968FA6-C78A-26EB-FBA8-08781E6831ED}"/>
              </a:ext>
            </a:extLst>
          </p:cNvPr>
          <p:cNvCxnSpPr>
            <a:cxnSpLocks/>
          </p:cNvCxnSpPr>
          <p:nvPr/>
        </p:nvCxnSpPr>
        <p:spPr>
          <a:xfrm>
            <a:off x="4582365" y="2904066"/>
            <a:ext cx="3933092"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A87AE364-5E09-9810-3332-23C3B2092038}"/>
              </a:ext>
            </a:extLst>
          </p:cNvPr>
          <p:cNvSpPr/>
          <p:nvPr/>
        </p:nvSpPr>
        <p:spPr>
          <a:xfrm flipH="1">
            <a:off x="6396940" y="2451101"/>
            <a:ext cx="435882" cy="431798"/>
          </a:xfrm>
          <a:prstGeom prst="arc">
            <a:avLst>
              <a:gd name="adj1" fmla="val 13018630"/>
              <a:gd name="adj2" fmla="val 163177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55A12910-F201-4434-08C3-475C2D7F7D02}"/>
              </a:ext>
            </a:extLst>
          </p:cNvPr>
          <p:cNvSpPr txBox="1"/>
          <p:nvPr/>
        </p:nvSpPr>
        <p:spPr>
          <a:xfrm>
            <a:off x="6662907" y="2047761"/>
            <a:ext cx="263770" cy="369332"/>
          </a:xfrm>
          <a:prstGeom prst="rect">
            <a:avLst/>
          </a:prstGeom>
          <a:noFill/>
        </p:spPr>
        <p:txBody>
          <a:bodyPr wrap="square" rtlCol="0">
            <a:spAutoFit/>
          </a:bodyPr>
          <a:lstStyle/>
          <a:p>
            <a:r>
              <a:rPr lang="el-GR" dirty="0">
                <a:latin typeface="Cambria Math" panose="02040503050406030204" pitchFamily="18" charset="0"/>
                <a:ea typeface="Cambria Math" panose="02040503050406030204" pitchFamily="18" charset="0"/>
              </a:rPr>
              <a:t>ψ</a:t>
            </a:r>
            <a:endParaRPr lang="en-US" dirty="0"/>
          </a:p>
        </p:txBody>
      </p:sp>
      <p:sp>
        <p:nvSpPr>
          <p:cNvPr id="3" name="TextBox 2">
            <a:extLst>
              <a:ext uri="{FF2B5EF4-FFF2-40B4-BE49-F238E27FC236}">
                <a16:creationId xmlns:a16="http://schemas.microsoft.com/office/drawing/2014/main" id="{C416B081-109B-57E7-4710-DDC1630790F8}"/>
              </a:ext>
            </a:extLst>
          </p:cNvPr>
          <p:cNvSpPr txBox="1"/>
          <p:nvPr/>
        </p:nvSpPr>
        <p:spPr>
          <a:xfrm>
            <a:off x="298107" y="4457928"/>
            <a:ext cx="8406714" cy="2031325"/>
          </a:xfrm>
          <a:prstGeom prst="rect">
            <a:avLst/>
          </a:prstGeom>
          <a:noFill/>
        </p:spPr>
        <p:txBody>
          <a:bodyPr wrap="square" rtlCol="0">
            <a:spAutoFit/>
          </a:bodyPr>
          <a:lstStyle/>
          <a:p>
            <a:r>
              <a:rPr lang="en-US" dirty="0"/>
              <a:t>For out-of-plane needle placement, one can follow the following steps:</a:t>
            </a:r>
          </a:p>
          <a:p>
            <a:pPr marL="285750" indent="-285750">
              <a:buFont typeface="Arial" panose="020B0604020202020204" pitchFamily="34" charset="0"/>
              <a:buChar char="•"/>
            </a:pPr>
            <a:r>
              <a:rPr lang="en-US" dirty="0"/>
              <a:t>tilt the needle to the required in-plane angle </a:t>
            </a:r>
            <a:r>
              <a:rPr lang="el-GR" b="1" i="1" dirty="0"/>
              <a:t>θ</a:t>
            </a:r>
            <a:r>
              <a:rPr lang="en-US" dirty="0"/>
              <a:t> relative to the </a:t>
            </a:r>
            <a:r>
              <a:rPr lang="en-US" i="1" dirty="0"/>
              <a:t>horizontal axis</a:t>
            </a:r>
          </a:p>
          <a:p>
            <a:pPr marL="285750" indent="-285750">
              <a:buFont typeface="Arial" panose="020B0604020202020204" pitchFamily="34" charset="0"/>
              <a:buChar char="•"/>
            </a:pPr>
            <a:r>
              <a:rPr lang="en-US" dirty="0"/>
              <a:t>tilt the needle to the required out-of-plane angle </a:t>
            </a:r>
            <a:r>
              <a:rPr lang="el-GR" b="1" i="1" dirty="0"/>
              <a:t>ψ</a:t>
            </a:r>
            <a:r>
              <a:rPr lang="en-US" dirty="0"/>
              <a:t> relative to the </a:t>
            </a:r>
            <a:r>
              <a:rPr lang="en-US" i="1" dirty="0"/>
              <a:t>axial plane </a:t>
            </a:r>
          </a:p>
          <a:p>
            <a:pPr marL="285750" indent="-285750">
              <a:buFont typeface="Arial" panose="020B0604020202020204" pitchFamily="34" charset="0"/>
              <a:buChar char="•"/>
            </a:pPr>
            <a:r>
              <a:rPr lang="en-US" dirty="0"/>
              <a:t>advance the needle by the 3-dimensional straight-line distance </a:t>
            </a:r>
            <a:r>
              <a:rPr lang="el-GR" b="1" i="1" dirty="0"/>
              <a:t>ρ</a:t>
            </a:r>
            <a:endParaRPr lang="en-US" b="1" i="1" dirty="0"/>
          </a:p>
          <a:p>
            <a:endParaRPr lang="en-US" b="1" i="1" dirty="0"/>
          </a:p>
          <a:p>
            <a:r>
              <a:rPr lang="en-US" dirty="0"/>
              <a:t>Unfortunately, these required quantities for an out-of-plane target (</a:t>
            </a:r>
            <a:r>
              <a:rPr lang="el-GR" b="1" i="1" dirty="0"/>
              <a:t>θ</a:t>
            </a:r>
            <a:r>
              <a:rPr lang="en-US" i="1" dirty="0"/>
              <a:t>,</a:t>
            </a:r>
            <a:r>
              <a:rPr lang="en-US" b="1" i="1" dirty="0"/>
              <a:t> </a:t>
            </a:r>
            <a:r>
              <a:rPr lang="el-GR" b="1" i="1" dirty="0"/>
              <a:t>ψ</a:t>
            </a:r>
            <a:r>
              <a:rPr lang="en-US" i="1" dirty="0"/>
              <a:t>,</a:t>
            </a:r>
            <a:r>
              <a:rPr lang="en-US" b="1" i="1" dirty="0"/>
              <a:t> </a:t>
            </a:r>
            <a:r>
              <a:rPr lang="el-GR" b="1" i="1" dirty="0"/>
              <a:t>ρ</a:t>
            </a:r>
            <a:r>
              <a:rPr lang="en-US" dirty="0"/>
              <a:t>) are typically not easy to measure on the scanner console or PACS software.</a:t>
            </a:r>
          </a:p>
        </p:txBody>
      </p:sp>
      <p:pic>
        <p:nvPicPr>
          <p:cNvPr id="11" name="Graphic 10">
            <a:extLst>
              <a:ext uri="{FF2B5EF4-FFF2-40B4-BE49-F238E27FC236}">
                <a16:creationId xmlns:a16="http://schemas.microsoft.com/office/drawing/2014/main" id="{8B0C6C64-96FE-56A1-3CA4-DD8106B026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9938" y="1524000"/>
            <a:ext cx="2351200" cy="2857728"/>
          </a:xfrm>
          <a:prstGeom prst="rect">
            <a:avLst/>
          </a:prstGeom>
        </p:spPr>
      </p:pic>
      <p:sp>
        <p:nvSpPr>
          <p:cNvPr id="12" name="TextBox 11">
            <a:extLst>
              <a:ext uri="{FF2B5EF4-FFF2-40B4-BE49-F238E27FC236}">
                <a16:creationId xmlns:a16="http://schemas.microsoft.com/office/drawing/2014/main" id="{8464FD96-C61F-59DC-C49E-723F50DF8343}"/>
              </a:ext>
            </a:extLst>
          </p:cNvPr>
          <p:cNvSpPr txBox="1"/>
          <p:nvPr/>
        </p:nvSpPr>
        <p:spPr>
          <a:xfrm>
            <a:off x="1870614" y="2543623"/>
            <a:ext cx="204440" cy="369332"/>
          </a:xfrm>
          <a:prstGeom prst="rect">
            <a:avLst/>
          </a:prstGeom>
          <a:noFill/>
        </p:spPr>
        <p:txBody>
          <a:bodyPr wrap="square" rtlCol="0">
            <a:spAutoFit/>
          </a:bodyPr>
          <a:lstStyle/>
          <a:p>
            <a:r>
              <a:rPr lang="el-GR" dirty="0">
                <a:latin typeface="Cambria Math" panose="02040503050406030204" pitchFamily="18" charset="0"/>
                <a:ea typeface="Cambria Math" panose="02040503050406030204" pitchFamily="18" charset="0"/>
              </a:rPr>
              <a:t>θ</a:t>
            </a:r>
            <a:endParaRPr lang="en-US" dirty="0"/>
          </a:p>
        </p:txBody>
      </p:sp>
      <p:sp>
        <p:nvSpPr>
          <p:cNvPr id="13" name="Arc 12">
            <a:extLst>
              <a:ext uri="{FF2B5EF4-FFF2-40B4-BE49-F238E27FC236}">
                <a16:creationId xmlns:a16="http://schemas.microsoft.com/office/drawing/2014/main" id="{8B02CDA2-829C-1CE2-FAD7-A2082B5B2443}"/>
              </a:ext>
            </a:extLst>
          </p:cNvPr>
          <p:cNvSpPr/>
          <p:nvPr/>
        </p:nvSpPr>
        <p:spPr>
          <a:xfrm flipH="1">
            <a:off x="2159686" y="2634741"/>
            <a:ext cx="471700" cy="483846"/>
          </a:xfrm>
          <a:prstGeom prst="arc">
            <a:avLst>
              <a:gd name="adj1" fmla="val 18229323"/>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85E95DB-9624-9BAB-DC30-5B43AADE7D2F}"/>
              </a:ext>
            </a:extLst>
          </p:cNvPr>
          <p:cNvCxnSpPr>
            <a:cxnSpLocks/>
          </p:cNvCxnSpPr>
          <p:nvPr/>
        </p:nvCxnSpPr>
        <p:spPr>
          <a:xfrm>
            <a:off x="2395538" y="1659184"/>
            <a:ext cx="0" cy="2665280"/>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821F1D-993C-F70E-D265-79ECC8D984B6}"/>
              </a:ext>
            </a:extLst>
          </p:cNvPr>
          <p:cNvCxnSpPr>
            <a:cxnSpLocks/>
          </p:cNvCxnSpPr>
          <p:nvPr/>
        </p:nvCxnSpPr>
        <p:spPr>
          <a:xfrm>
            <a:off x="432873" y="2876664"/>
            <a:ext cx="3553428"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62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A70C-3994-2198-52E4-DAA700AEAA81}"/>
              </a:ext>
            </a:extLst>
          </p:cNvPr>
          <p:cNvSpPr>
            <a:spLocks noGrp="1"/>
          </p:cNvSpPr>
          <p:nvPr>
            <p:ph type="title"/>
          </p:nvPr>
        </p:nvSpPr>
        <p:spPr/>
        <p:txBody>
          <a:bodyPr/>
          <a:lstStyle/>
          <a:p>
            <a:r>
              <a:rPr lang="en-US" dirty="0" err="1"/>
              <a:t>NeedlePath</a:t>
            </a:r>
            <a:endParaRPr lang="en-US" dirty="0"/>
          </a:p>
        </p:txBody>
      </p:sp>
      <p:sp>
        <p:nvSpPr>
          <p:cNvPr id="6" name="TextBox 5">
            <a:extLst>
              <a:ext uri="{FF2B5EF4-FFF2-40B4-BE49-F238E27FC236}">
                <a16:creationId xmlns:a16="http://schemas.microsoft.com/office/drawing/2014/main" id="{8701980B-E90F-2EC8-3A77-BC40BB2DA2E2}"/>
              </a:ext>
            </a:extLst>
          </p:cNvPr>
          <p:cNvSpPr txBox="1"/>
          <p:nvPr/>
        </p:nvSpPr>
        <p:spPr>
          <a:xfrm>
            <a:off x="377438" y="4495800"/>
            <a:ext cx="8233161" cy="1754326"/>
          </a:xfrm>
          <a:prstGeom prst="rect">
            <a:avLst/>
          </a:prstGeom>
          <a:noFill/>
        </p:spPr>
        <p:txBody>
          <a:bodyPr wrap="square" rtlCol="0">
            <a:spAutoFit/>
          </a:bodyPr>
          <a:lstStyle/>
          <a:p>
            <a:r>
              <a:rPr lang="en-US" b="1" dirty="0" err="1"/>
              <a:t>NeedlePath</a:t>
            </a:r>
            <a:r>
              <a:rPr lang="en-US" dirty="0"/>
              <a:t> is a program designed to automate calculation and display of needle trajectories for out-of-plane CT procedures.</a:t>
            </a:r>
          </a:p>
          <a:p>
            <a:endParaRPr lang="en-US" dirty="0"/>
          </a:p>
          <a:p>
            <a:r>
              <a:rPr lang="en-US" dirty="0"/>
              <a:t>To illustrate the usage of </a:t>
            </a:r>
            <a:r>
              <a:rPr lang="en-US" dirty="0" err="1"/>
              <a:t>NeedlePath</a:t>
            </a:r>
            <a:r>
              <a:rPr lang="en-US" dirty="0"/>
              <a:t>, we use the above example of an out-of-plane </a:t>
            </a:r>
            <a:r>
              <a:rPr lang="en-US" dirty="0">
                <a:solidFill>
                  <a:srgbClr val="00CC00"/>
                </a:solidFill>
              </a:rPr>
              <a:t>right adrenal nodule </a:t>
            </a:r>
            <a:r>
              <a:rPr lang="en-US" dirty="0"/>
              <a:t>biopsy.  Right lateral decubitus positioning does not reveal an in-plane path due to intervening lung (</a:t>
            </a:r>
            <a:r>
              <a:rPr lang="en-US" dirty="0">
                <a:solidFill>
                  <a:srgbClr val="FF0000"/>
                </a:solidFill>
              </a:rPr>
              <a:t>*</a:t>
            </a:r>
            <a:r>
              <a:rPr lang="en-US" dirty="0"/>
              <a:t>).</a:t>
            </a:r>
          </a:p>
        </p:txBody>
      </p:sp>
      <p:pic>
        <p:nvPicPr>
          <p:cNvPr id="4" name="Picture 3">
            <a:extLst>
              <a:ext uri="{FF2B5EF4-FFF2-40B4-BE49-F238E27FC236}">
                <a16:creationId xmlns:a16="http://schemas.microsoft.com/office/drawing/2014/main" id="{DF73B5D1-96AA-4B46-6F26-5C390C1F8CB0}"/>
              </a:ext>
            </a:extLst>
          </p:cNvPr>
          <p:cNvPicPr>
            <a:picLocks noChangeAspect="1"/>
          </p:cNvPicPr>
          <p:nvPr/>
        </p:nvPicPr>
        <p:blipFill>
          <a:blip r:embed="rId2"/>
          <a:stretch>
            <a:fillRect/>
          </a:stretch>
        </p:blipFill>
        <p:spPr>
          <a:xfrm>
            <a:off x="1182168" y="1505253"/>
            <a:ext cx="3389832" cy="2857503"/>
          </a:xfrm>
          <a:prstGeom prst="rect">
            <a:avLst/>
          </a:prstGeom>
        </p:spPr>
      </p:pic>
      <p:pic>
        <p:nvPicPr>
          <p:cNvPr id="8" name="Picture 7">
            <a:extLst>
              <a:ext uri="{FF2B5EF4-FFF2-40B4-BE49-F238E27FC236}">
                <a16:creationId xmlns:a16="http://schemas.microsoft.com/office/drawing/2014/main" id="{31446F78-0C1E-7140-3192-ADC6EB295970}"/>
              </a:ext>
            </a:extLst>
          </p:cNvPr>
          <p:cNvPicPr>
            <a:picLocks noChangeAspect="1"/>
          </p:cNvPicPr>
          <p:nvPr/>
        </p:nvPicPr>
        <p:blipFill>
          <a:blip r:embed="rId3"/>
          <a:stretch>
            <a:fillRect/>
          </a:stretch>
        </p:blipFill>
        <p:spPr>
          <a:xfrm>
            <a:off x="4953000" y="1391262"/>
            <a:ext cx="2819400" cy="2984748"/>
          </a:xfrm>
          <a:prstGeom prst="rect">
            <a:avLst/>
          </a:prstGeom>
        </p:spPr>
      </p:pic>
      <p:sp>
        <p:nvSpPr>
          <p:cNvPr id="9" name="Oval 8">
            <a:extLst>
              <a:ext uri="{FF2B5EF4-FFF2-40B4-BE49-F238E27FC236}">
                <a16:creationId xmlns:a16="http://schemas.microsoft.com/office/drawing/2014/main" id="{82ADB1D7-AE23-0962-DDFA-AD67768DB25A}"/>
              </a:ext>
            </a:extLst>
          </p:cNvPr>
          <p:cNvSpPr/>
          <p:nvPr/>
        </p:nvSpPr>
        <p:spPr>
          <a:xfrm>
            <a:off x="6380503" y="3065123"/>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F114973-E10B-92AF-77D1-5C484F6F5E7B}"/>
              </a:ext>
            </a:extLst>
          </p:cNvPr>
          <p:cNvSpPr/>
          <p:nvPr/>
        </p:nvSpPr>
        <p:spPr>
          <a:xfrm>
            <a:off x="2268908" y="3080791"/>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3C8CD4-A403-5341-1C7E-47F8CF503092}"/>
              </a:ext>
            </a:extLst>
          </p:cNvPr>
          <p:cNvSpPr txBox="1"/>
          <p:nvPr/>
        </p:nvSpPr>
        <p:spPr>
          <a:xfrm>
            <a:off x="6947241" y="3065123"/>
            <a:ext cx="319710" cy="646331"/>
          </a:xfrm>
          <a:prstGeom prst="rect">
            <a:avLst/>
          </a:prstGeom>
          <a:noFill/>
        </p:spPr>
        <p:txBody>
          <a:bodyPr wrap="square" rtlCol="0">
            <a:spAutoFit/>
          </a:bodyPr>
          <a:lstStyle/>
          <a:p>
            <a:r>
              <a:rPr lang="en-US" sz="3600" dirty="0">
                <a:solidFill>
                  <a:srgbClr val="FF0000"/>
                </a:solidFill>
              </a:rPr>
              <a:t>*</a:t>
            </a:r>
          </a:p>
        </p:txBody>
      </p:sp>
    </p:spTree>
    <p:extLst>
      <p:ext uri="{BB962C8B-B14F-4D97-AF65-F5344CB8AC3E}">
        <p14:creationId xmlns:p14="http://schemas.microsoft.com/office/powerpoint/2010/main" val="116163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D587D2-CC65-069F-2DE2-810ADBDADE0C}"/>
              </a:ext>
            </a:extLst>
          </p:cNvPr>
          <p:cNvPicPr>
            <a:picLocks noChangeAspect="1"/>
          </p:cNvPicPr>
          <p:nvPr/>
        </p:nvPicPr>
        <p:blipFill>
          <a:blip r:embed="rId2"/>
          <a:stretch>
            <a:fillRect/>
          </a:stretch>
        </p:blipFill>
        <p:spPr>
          <a:xfrm>
            <a:off x="5961217" y="1905000"/>
            <a:ext cx="3089652" cy="2895600"/>
          </a:xfrm>
          <a:prstGeom prst="rect">
            <a:avLst/>
          </a:prstGeom>
        </p:spPr>
      </p:pic>
      <p:sp>
        <p:nvSpPr>
          <p:cNvPr id="2" name="Title 1">
            <a:extLst>
              <a:ext uri="{FF2B5EF4-FFF2-40B4-BE49-F238E27FC236}">
                <a16:creationId xmlns:a16="http://schemas.microsoft.com/office/drawing/2014/main" id="{D0B31658-A3AC-9807-F3D1-CC967846DA90}"/>
              </a:ext>
            </a:extLst>
          </p:cNvPr>
          <p:cNvSpPr>
            <a:spLocks noGrp="1"/>
          </p:cNvSpPr>
          <p:nvPr>
            <p:ph type="title"/>
          </p:nvPr>
        </p:nvSpPr>
        <p:spPr/>
        <p:txBody>
          <a:bodyPr/>
          <a:lstStyle/>
          <a:p>
            <a:r>
              <a:rPr lang="en-US" dirty="0"/>
              <a:t>Image Series Transfer</a:t>
            </a:r>
          </a:p>
        </p:txBody>
      </p:sp>
      <p:sp>
        <p:nvSpPr>
          <p:cNvPr id="3" name="TextBox 2">
            <a:extLst>
              <a:ext uri="{FF2B5EF4-FFF2-40B4-BE49-F238E27FC236}">
                <a16:creationId xmlns:a16="http://schemas.microsoft.com/office/drawing/2014/main" id="{E3C8CBC3-10A1-352C-AC2A-68F3893B8889}"/>
              </a:ext>
            </a:extLst>
          </p:cNvPr>
          <p:cNvSpPr txBox="1"/>
          <p:nvPr/>
        </p:nvSpPr>
        <p:spPr>
          <a:xfrm>
            <a:off x="387069" y="5135460"/>
            <a:ext cx="7490064" cy="369332"/>
          </a:xfrm>
          <a:prstGeom prst="rect">
            <a:avLst/>
          </a:prstGeom>
          <a:noFill/>
        </p:spPr>
        <p:txBody>
          <a:bodyPr wrap="none" rtlCol="0">
            <a:spAutoFit/>
          </a:bodyPr>
          <a:lstStyle/>
          <a:p>
            <a:r>
              <a:rPr lang="en-US" dirty="0"/>
              <a:t>The first step is to drag an axial image series from PACS to </a:t>
            </a:r>
            <a:r>
              <a:rPr lang="en-US" dirty="0" err="1"/>
              <a:t>NeedlePath</a:t>
            </a:r>
            <a:r>
              <a:rPr lang="en-US" dirty="0"/>
              <a:t>.</a:t>
            </a:r>
          </a:p>
        </p:txBody>
      </p:sp>
      <p:sp>
        <p:nvSpPr>
          <p:cNvPr id="4" name="TextBox 3">
            <a:extLst>
              <a:ext uri="{FF2B5EF4-FFF2-40B4-BE49-F238E27FC236}">
                <a16:creationId xmlns:a16="http://schemas.microsoft.com/office/drawing/2014/main" id="{5ECA5987-F155-879A-4161-72B0FEABB836}"/>
              </a:ext>
            </a:extLst>
          </p:cNvPr>
          <p:cNvSpPr txBox="1"/>
          <p:nvPr/>
        </p:nvSpPr>
        <p:spPr>
          <a:xfrm>
            <a:off x="381000" y="5528406"/>
            <a:ext cx="8381999" cy="923330"/>
          </a:xfrm>
          <a:prstGeom prst="rect">
            <a:avLst/>
          </a:prstGeom>
          <a:noFill/>
        </p:spPr>
        <p:txBody>
          <a:bodyPr wrap="square" rtlCol="0">
            <a:spAutoFit/>
          </a:bodyPr>
          <a:lstStyle/>
          <a:p>
            <a:r>
              <a:rPr lang="en-US" dirty="0"/>
              <a:t>The drag-and-drop operation conveys a unique study ID and series ID to </a:t>
            </a:r>
            <a:r>
              <a:rPr lang="en-US" dirty="0" err="1"/>
              <a:t>NeedlePath</a:t>
            </a:r>
            <a:r>
              <a:rPr lang="en-US" dirty="0"/>
              <a:t>, which then uses this information in a web API call to retrieve the DICOM image series from the Fuji Synapse PACS.</a:t>
            </a:r>
          </a:p>
        </p:txBody>
      </p:sp>
      <p:sp>
        <p:nvSpPr>
          <p:cNvPr id="7" name="TextBox 6">
            <a:extLst>
              <a:ext uri="{FF2B5EF4-FFF2-40B4-BE49-F238E27FC236}">
                <a16:creationId xmlns:a16="http://schemas.microsoft.com/office/drawing/2014/main" id="{158A2C78-00B9-6288-D3DF-19B142EA6534}"/>
              </a:ext>
            </a:extLst>
          </p:cNvPr>
          <p:cNvSpPr txBox="1"/>
          <p:nvPr/>
        </p:nvSpPr>
        <p:spPr>
          <a:xfrm>
            <a:off x="1610896" y="1383268"/>
            <a:ext cx="2274982" cy="369332"/>
          </a:xfrm>
          <a:prstGeom prst="rect">
            <a:avLst/>
          </a:prstGeom>
          <a:noFill/>
        </p:spPr>
        <p:txBody>
          <a:bodyPr wrap="none" rtlCol="0">
            <a:spAutoFit/>
          </a:bodyPr>
          <a:lstStyle/>
          <a:p>
            <a:r>
              <a:rPr lang="en-US" dirty="0" err="1"/>
              <a:t>NeedlePath</a:t>
            </a:r>
            <a:r>
              <a:rPr lang="en-US" dirty="0"/>
              <a:t> Window</a:t>
            </a:r>
          </a:p>
        </p:txBody>
      </p:sp>
      <p:sp>
        <p:nvSpPr>
          <p:cNvPr id="8" name="TextBox 7">
            <a:extLst>
              <a:ext uri="{FF2B5EF4-FFF2-40B4-BE49-F238E27FC236}">
                <a16:creationId xmlns:a16="http://schemas.microsoft.com/office/drawing/2014/main" id="{A84DA017-48B6-E8DA-78B8-F1AE346CAEEA}"/>
              </a:ext>
            </a:extLst>
          </p:cNvPr>
          <p:cNvSpPr txBox="1"/>
          <p:nvPr/>
        </p:nvSpPr>
        <p:spPr>
          <a:xfrm>
            <a:off x="6272817" y="1320058"/>
            <a:ext cx="2642583" cy="369332"/>
          </a:xfrm>
          <a:prstGeom prst="rect">
            <a:avLst/>
          </a:prstGeom>
          <a:noFill/>
        </p:spPr>
        <p:txBody>
          <a:bodyPr wrap="none" rtlCol="0">
            <a:spAutoFit/>
          </a:bodyPr>
          <a:lstStyle/>
          <a:p>
            <a:r>
              <a:rPr lang="en-US" dirty="0"/>
              <a:t>Synapse PACS Window</a:t>
            </a:r>
          </a:p>
        </p:txBody>
      </p:sp>
      <p:pic>
        <p:nvPicPr>
          <p:cNvPr id="15" name="Picture 14">
            <a:extLst>
              <a:ext uri="{FF2B5EF4-FFF2-40B4-BE49-F238E27FC236}">
                <a16:creationId xmlns:a16="http://schemas.microsoft.com/office/drawing/2014/main" id="{5F997A66-5FEE-8051-BBE9-EA15F9FF45CC}"/>
              </a:ext>
            </a:extLst>
          </p:cNvPr>
          <p:cNvPicPr>
            <a:picLocks noChangeAspect="1"/>
          </p:cNvPicPr>
          <p:nvPr/>
        </p:nvPicPr>
        <p:blipFill>
          <a:blip r:embed="rId3"/>
          <a:stretch>
            <a:fillRect/>
          </a:stretch>
        </p:blipFill>
        <p:spPr>
          <a:xfrm>
            <a:off x="152400" y="1815378"/>
            <a:ext cx="4951268" cy="3200400"/>
          </a:xfrm>
          <a:prstGeom prst="rect">
            <a:avLst/>
          </a:prstGeom>
        </p:spPr>
      </p:pic>
      <p:sp>
        <p:nvSpPr>
          <p:cNvPr id="5" name="Arrow: Right 4">
            <a:extLst>
              <a:ext uri="{FF2B5EF4-FFF2-40B4-BE49-F238E27FC236}">
                <a16:creationId xmlns:a16="http://schemas.microsoft.com/office/drawing/2014/main" id="{D28B6F40-4BBF-97AA-5D0A-19ED24A8F95A}"/>
              </a:ext>
            </a:extLst>
          </p:cNvPr>
          <p:cNvSpPr/>
          <p:nvPr/>
        </p:nvSpPr>
        <p:spPr>
          <a:xfrm flipH="1">
            <a:off x="5182247" y="3124200"/>
            <a:ext cx="6858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1F1050-31AB-6C77-5705-B74C7B1CED13}"/>
              </a:ext>
            </a:extLst>
          </p:cNvPr>
          <p:cNvSpPr txBox="1"/>
          <p:nvPr/>
        </p:nvSpPr>
        <p:spPr>
          <a:xfrm>
            <a:off x="5183244" y="2683220"/>
            <a:ext cx="684803" cy="369332"/>
          </a:xfrm>
          <a:prstGeom prst="rect">
            <a:avLst/>
          </a:prstGeom>
          <a:noFill/>
        </p:spPr>
        <p:txBody>
          <a:bodyPr wrap="none" rtlCol="0">
            <a:spAutoFit/>
          </a:bodyPr>
          <a:lstStyle/>
          <a:p>
            <a:r>
              <a:rPr lang="en-US" dirty="0"/>
              <a:t>Drag</a:t>
            </a:r>
          </a:p>
        </p:txBody>
      </p:sp>
    </p:spTree>
    <p:extLst>
      <p:ext uri="{BB962C8B-B14F-4D97-AF65-F5344CB8AC3E}">
        <p14:creationId xmlns:p14="http://schemas.microsoft.com/office/powerpoint/2010/main" val="414246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63F9-3814-EE9F-5B82-D80CB14032FC}"/>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D1306E88-29B3-BA80-C886-C0606DE3A25B}"/>
              </a:ext>
            </a:extLst>
          </p:cNvPr>
          <p:cNvSpPr>
            <a:spLocks noGrp="1"/>
          </p:cNvSpPr>
          <p:nvPr>
            <p:ph idx="4294967295"/>
          </p:nvPr>
        </p:nvSpPr>
        <p:spPr>
          <a:xfrm>
            <a:off x="533400" y="1676400"/>
            <a:ext cx="8229600" cy="4495800"/>
          </a:xfrm>
        </p:spPr>
        <p:txBody>
          <a:bodyPr/>
          <a:lstStyle/>
          <a:p>
            <a:r>
              <a:rPr lang="en-US" dirty="0"/>
              <a:t>This presentation discusses out-of-plane needle placement procedures, and the difficulties of current strategies for these procedures.</a:t>
            </a:r>
          </a:p>
          <a:p>
            <a:r>
              <a:rPr lang="en-US" dirty="0"/>
              <a:t>We describe how a new open source software program called </a:t>
            </a:r>
            <a:r>
              <a:rPr lang="en-US" b="1" dirty="0" err="1"/>
              <a:t>NeedlePath</a:t>
            </a:r>
            <a:r>
              <a:rPr lang="en-US" dirty="0"/>
              <a:t> can help make these procedures easier.</a:t>
            </a:r>
            <a:endParaRPr lang="en-US" b="1" dirty="0"/>
          </a:p>
        </p:txBody>
      </p:sp>
    </p:spTree>
    <p:extLst>
      <p:ext uri="{BB962C8B-B14F-4D97-AF65-F5344CB8AC3E}">
        <p14:creationId xmlns:p14="http://schemas.microsoft.com/office/powerpoint/2010/main" val="385259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6664F2C-82BA-E30C-2792-7E0406BF6DC1}"/>
              </a:ext>
            </a:extLst>
          </p:cNvPr>
          <p:cNvPicPr>
            <a:picLocks noChangeAspect="1"/>
          </p:cNvPicPr>
          <p:nvPr/>
        </p:nvPicPr>
        <p:blipFill>
          <a:blip r:embed="rId2"/>
          <a:stretch>
            <a:fillRect/>
          </a:stretch>
        </p:blipFill>
        <p:spPr>
          <a:xfrm>
            <a:off x="3220669" y="1966033"/>
            <a:ext cx="5398762" cy="3489651"/>
          </a:xfrm>
          <a:prstGeom prst="rect">
            <a:avLst/>
          </a:prstGeom>
        </p:spPr>
      </p:pic>
      <p:pic>
        <p:nvPicPr>
          <p:cNvPr id="19" name="Picture 18">
            <a:extLst>
              <a:ext uri="{FF2B5EF4-FFF2-40B4-BE49-F238E27FC236}">
                <a16:creationId xmlns:a16="http://schemas.microsoft.com/office/drawing/2014/main" id="{3FBCA60D-FE21-6BDA-0397-9FAC7A94FC11}"/>
              </a:ext>
            </a:extLst>
          </p:cNvPr>
          <p:cNvPicPr>
            <a:picLocks noChangeAspect="1"/>
          </p:cNvPicPr>
          <p:nvPr/>
        </p:nvPicPr>
        <p:blipFill>
          <a:blip r:embed="rId3"/>
          <a:stretch>
            <a:fillRect/>
          </a:stretch>
        </p:blipFill>
        <p:spPr>
          <a:xfrm>
            <a:off x="6238" y="1981200"/>
            <a:ext cx="2873457" cy="3314700"/>
          </a:xfrm>
          <a:prstGeom prst="rect">
            <a:avLst/>
          </a:prstGeom>
        </p:spPr>
      </p:pic>
      <p:sp>
        <p:nvSpPr>
          <p:cNvPr id="2" name="Title 1">
            <a:extLst>
              <a:ext uri="{FF2B5EF4-FFF2-40B4-BE49-F238E27FC236}">
                <a16:creationId xmlns:a16="http://schemas.microsoft.com/office/drawing/2014/main" id="{1C746658-B786-EED1-D4B3-9C5C9F542D14}"/>
              </a:ext>
            </a:extLst>
          </p:cNvPr>
          <p:cNvSpPr>
            <a:spLocks noGrp="1"/>
          </p:cNvSpPr>
          <p:nvPr>
            <p:ph type="title"/>
          </p:nvPr>
        </p:nvSpPr>
        <p:spPr/>
        <p:txBody>
          <a:bodyPr/>
          <a:lstStyle/>
          <a:p>
            <a:r>
              <a:rPr lang="en-US" dirty="0"/>
              <a:t>Start and Target Selection</a:t>
            </a:r>
          </a:p>
        </p:txBody>
      </p:sp>
      <p:sp>
        <p:nvSpPr>
          <p:cNvPr id="6" name="Rectangle: Rounded Corners 5">
            <a:extLst>
              <a:ext uri="{FF2B5EF4-FFF2-40B4-BE49-F238E27FC236}">
                <a16:creationId xmlns:a16="http://schemas.microsoft.com/office/drawing/2014/main" id="{53A2FF56-6A3D-D60B-31D9-DA5604353232}"/>
              </a:ext>
            </a:extLst>
          </p:cNvPr>
          <p:cNvSpPr/>
          <p:nvPr/>
        </p:nvSpPr>
        <p:spPr>
          <a:xfrm>
            <a:off x="68103" y="2131527"/>
            <a:ext cx="1608298" cy="45305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264CDCD7-1375-2B14-A9C4-55966DF712A8}"/>
              </a:ext>
            </a:extLst>
          </p:cNvPr>
          <p:cNvSpPr/>
          <p:nvPr/>
        </p:nvSpPr>
        <p:spPr>
          <a:xfrm>
            <a:off x="5638800" y="2143719"/>
            <a:ext cx="1718549" cy="45305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5C2DC8B-8D11-7200-65FA-EC669D0EE250}"/>
              </a:ext>
            </a:extLst>
          </p:cNvPr>
          <p:cNvSpPr txBox="1"/>
          <p:nvPr/>
        </p:nvSpPr>
        <p:spPr>
          <a:xfrm>
            <a:off x="304800" y="1339441"/>
            <a:ext cx="8077200" cy="646331"/>
          </a:xfrm>
          <a:prstGeom prst="rect">
            <a:avLst/>
          </a:prstGeom>
          <a:noFill/>
        </p:spPr>
        <p:txBody>
          <a:bodyPr wrap="square" rtlCol="0">
            <a:spAutoFit/>
          </a:bodyPr>
          <a:lstStyle/>
          <a:p>
            <a:r>
              <a:rPr lang="en-US" dirty="0"/>
              <a:t>Left-clicking on points in the image series allows selection of the </a:t>
            </a:r>
            <a:r>
              <a:rPr lang="en-US" dirty="0">
                <a:solidFill>
                  <a:srgbClr val="00CC00"/>
                </a:solidFill>
              </a:rPr>
              <a:t>target</a:t>
            </a:r>
            <a:r>
              <a:rPr lang="en-US" dirty="0"/>
              <a:t> and a candidate </a:t>
            </a:r>
            <a:r>
              <a:rPr lang="en-US" dirty="0">
                <a:solidFill>
                  <a:srgbClr val="FF0000"/>
                </a:solidFill>
              </a:rPr>
              <a:t>start point</a:t>
            </a:r>
            <a:r>
              <a:rPr lang="en-US" dirty="0"/>
              <a:t>.</a:t>
            </a:r>
            <a:endParaRPr lang="en-US" dirty="0">
              <a:solidFill>
                <a:srgbClr val="00CC00"/>
              </a:solidFill>
            </a:endParaRPr>
          </a:p>
        </p:txBody>
      </p:sp>
      <p:sp>
        <p:nvSpPr>
          <p:cNvPr id="22" name="TextBox 21">
            <a:extLst>
              <a:ext uri="{FF2B5EF4-FFF2-40B4-BE49-F238E27FC236}">
                <a16:creationId xmlns:a16="http://schemas.microsoft.com/office/drawing/2014/main" id="{6CDDDF8C-3E37-6AE7-F1F0-30C6F4DA03C1}"/>
              </a:ext>
            </a:extLst>
          </p:cNvPr>
          <p:cNvSpPr txBox="1"/>
          <p:nvPr/>
        </p:nvSpPr>
        <p:spPr>
          <a:xfrm>
            <a:off x="228600" y="5518559"/>
            <a:ext cx="3741897" cy="923330"/>
          </a:xfrm>
          <a:prstGeom prst="rect">
            <a:avLst/>
          </a:prstGeom>
          <a:noFill/>
        </p:spPr>
        <p:txBody>
          <a:bodyPr wrap="square" rtlCol="0">
            <a:spAutoFit/>
          </a:bodyPr>
          <a:lstStyle/>
          <a:p>
            <a:r>
              <a:rPr lang="en-US" dirty="0"/>
              <a:t>The program calculates the 3D  distance (</a:t>
            </a:r>
            <a:r>
              <a:rPr lang="el-GR" b="1" i="1" dirty="0"/>
              <a:t>ρ</a:t>
            </a:r>
            <a:r>
              <a:rPr lang="en-US" dirty="0"/>
              <a:t>), the in-plane angle (</a:t>
            </a:r>
            <a:r>
              <a:rPr lang="el-GR" b="1" i="1" dirty="0"/>
              <a:t>θ</a:t>
            </a:r>
            <a:r>
              <a:rPr lang="en-US" dirty="0"/>
              <a:t>), and the out-of-plane angle (</a:t>
            </a:r>
            <a:r>
              <a:rPr lang="el-GR" b="1" i="1" dirty="0"/>
              <a:t>ψ</a:t>
            </a:r>
            <a:r>
              <a:rPr lang="en-US" dirty="0"/>
              <a:t>).</a:t>
            </a:r>
          </a:p>
        </p:txBody>
      </p:sp>
      <p:sp>
        <p:nvSpPr>
          <p:cNvPr id="23" name="Rectangle: Rounded Corners 22">
            <a:extLst>
              <a:ext uri="{FF2B5EF4-FFF2-40B4-BE49-F238E27FC236}">
                <a16:creationId xmlns:a16="http://schemas.microsoft.com/office/drawing/2014/main" id="{36B8FED0-8DF9-9138-6840-531CCB6417A6}"/>
              </a:ext>
            </a:extLst>
          </p:cNvPr>
          <p:cNvSpPr/>
          <p:nvPr/>
        </p:nvSpPr>
        <p:spPr>
          <a:xfrm>
            <a:off x="3200400" y="2596774"/>
            <a:ext cx="1600200" cy="679826"/>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ctor: Elbow 24">
            <a:extLst>
              <a:ext uri="{FF2B5EF4-FFF2-40B4-BE49-F238E27FC236}">
                <a16:creationId xmlns:a16="http://schemas.microsoft.com/office/drawing/2014/main" id="{5CD97C4B-4A23-BA2C-8BE9-C3BE0ED821D1}"/>
              </a:ext>
            </a:extLst>
          </p:cNvPr>
          <p:cNvCxnSpPr>
            <a:cxnSpLocks/>
            <a:stCxn id="23" idx="1"/>
          </p:cNvCxnSpPr>
          <p:nvPr/>
        </p:nvCxnSpPr>
        <p:spPr>
          <a:xfrm rot="10800000" flipV="1">
            <a:off x="3048000" y="2936686"/>
            <a:ext cx="152400" cy="2549713"/>
          </a:xfrm>
          <a:prstGeom prst="bentConnector2">
            <a:avLst/>
          </a:prstGeom>
          <a:ln w="22225"/>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BED7F731-0BD1-69F2-2859-339C6C75CDC2}"/>
              </a:ext>
            </a:extLst>
          </p:cNvPr>
          <p:cNvSpPr/>
          <p:nvPr/>
        </p:nvSpPr>
        <p:spPr>
          <a:xfrm>
            <a:off x="152399" y="5486400"/>
            <a:ext cx="3818097" cy="955489"/>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4D31A8D-24B4-3A08-C2B6-74864470B7C9}"/>
              </a:ext>
            </a:extLst>
          </p:cNvPr>
          <p:cNvSpPr txBox="1"/>
          <p:nvPr/>
        </p:nvSpPr>
        <p:spPr>
          <a:xfrm>
            <a:off x="4399809" y="5657058"/>
            <a:ext cx="4134590" cy="646331"/>
          </a:xfrm>
          <a:prstGeom prst="rect">
            <a:avLst/>
          </a:prstGeom>
          <a:noFill/>
        </p:spPr>
        <p:txBody>
          <a:bodyPr wrap="square" rtlCol="0">
            <a:spAutoFit/>
          </a:bodyPr>
          <a:lstStyle/>
          <a:p>
            <a:r>
              <a:rPr lang="en-US" dirty="0"/>
              <a:t>This is a visual display of the in-plane angle (</a:t>
            </a:r>
            <a:r>
              <a:rPr lang="el-GR" b="1" i="1" dirty="0"/>
              <a:t>θ</a:t>
            </a:r>
            <a:r>
              <a:rPr lang="en-US" dirty="0"/>
              <a:t>) and out-of-plane angle (</a:t>
            </a:r>
            <a:r>
              <a:rPr lang="el-GR" b="1" i="1" dirty="0"/>
              <a:t>ψ</a:t>
            </a:r>
            <a:r>
              <a:rPr lang="en-US" dirty="0"/>
              <a:t>).</a:t>
            </a:r>
          </a:p>
        </p:txBody>
      </p:sp>
      <p:sp>
        <p:nvSpPr>
          <p:cNvPr id="32" name="Rectangle: Rounded Corners 31">
            <a:extLst>
              <a:ext uri="{FF2B5EF4-FFF2-40B4-BE49-F238E27FC236}">
                <a16:creationId xmlns:a16="http://schemas.microsoft.com/office/drawing/2014/main" id="{D7918FF1-60F1-0FDB-30D5-9390DF3DBEE8}"/>
              </a:ext>
            </a:extLst>
          </p:cNvPr>
          <p:cNvSpPr/>
          <p:nvPr/>
        </p:nvSpPr>
        <p:spPr>
          <a:xfrm>
            <a:off x="3200400" y="4038600"/>
            <a:ext cx="2514600" cy="1371600"/>
          </a:xfrm>
          <a:prstGeom prst="roundRect">
            <a:avLst/>
          </a:prstGeom>
          <a:noFill/>
          <a:ln>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D9717D3A-0784-663C-BFFE-D4A17207A688}"/>
              </a:ext>
            </a:extLst>
          </p:cNvPr>
          <p:cNvSpPr/>
          <p:nvPr/>
        </p:nvSpPr>
        <p:spPr>
          <a:xfrm>
            <a:off x="4267200" y="5594183"/>
            <a:ext cx="4267200" cy="806617"/>
          </a:xfrm>
          <a:prstGeom prst="roundRect">
            <a:avLst/>
          </a:prstGeom>
          <a:noFill/>
          <a:ln>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0BBB468-A090-4AE5-A517-E37F87605A77}"/>
              </a:ext>
            </a:extLst>
          </p:cNvPr>
          <p:cNvCxnSpPr/>
          <p:nvPr/>
        </p:nvCxnSpPr>
        <p:spPr>
          <a:xfrm>
            <a:off x="4800600" y="5410200"/>
            <a:ext cx="0" cy="183983"/>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58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9E27-DAF4-7F24-FB21-A45371319F69}"/>
              </a:ext>
            </a:extLst>
          </p:cNvPr>
          <p:cNvSpPr>
            <a:spLocks noGrp="1"/>
          </p:cNvSpPr>
          <p:nvPr>
            <p:ph type="title"/>
          </p:nvPr>
        </p:nvSpPr>
        <p:spPr/>
        <p:txBody>
          <a:bodyPr/>
          <a:lstStyle/>
          <a:p>
            <a:r>
              <a:rPr lang="en-US" dirty="0"/>
              <a:t>Start and Target Selection</a:t>
            </a:r>
          </a:p>
        </p:txBody>
      </p:sp>
      <p:sp>
        <p:nvSpPr>
          <p:cNvPr id="5" name="TextBox 4">
            <a:extLst>
              <a:ext uri="{FF2B5EF4-FFF2-40B4-BE49-F238E27FC236}">
                <a16:creationId xmlns:a16="http://schemas.microsoft.com/office/drawing/2014/main" id="{C0F33FEE-0A68-83B5-6194-1EF83402044F}"/>
              </a:ext>
            </a:extLst>
          </p:cNvPr>
          <p:cNvSpPr txBox="1"/>
          <p:nvPr/>
        </p:nvSpPr>
        <p:spPr>
          <a:xfrm>
            <a:off x="533400" y="1447800"/>
            <a:ext cx="7391400" cy="923330"/>
          </a:xfrm>
          <a:prstGeom prst="rect">
            <a:avLst/>
          </a:prstGeom>
          <a:noFill/>
        </p:spPr>
        <p:txBody>
          <a:bodyPr wrap="square" rtlCol="0">
            <a:spAutoFit/>
          </a:bodyPr>
          <a:lstStyle/>
          <a:p>
            <a:r>
              <a:rPr lang="en-US" dirty="0"/>
              <a:t>After selecting the start point and target, </a:t>
            </a:r>
            <a:r>
              <a:rPr lang="en-US" dirty="0" err="1"/>
              <a:t>NeedlePath</a:t>
            </a:r>
            <a:r>
              <a:rPr lang="en-US" dirty="0"/>
              <a:t> shows the projected course of the needle so that the user can scroll through the images and verify that the path is safe.</a:t>
            </a:r>
          </a:p>
        </p:txBody>
      </p:sp>
      <p:pic>
        <p:nvPicPr>
          <p:cNvPr id="6" name="Picture 5" descr="A screenshot of a computer&#10;&#10;Description automatically generated">
            <a:extLst>
              <a:ext uri="{FF2B5EF4-FFF2-40B4-BE49-F238E27FC236}">
                <a16:creationId xmlns:a16="http://schemas.microsoft.com/office/drawing/2014/main" id="{35AEC176-1EEC-2BBD-A5F3-0EAA97243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514600"/>
            <a:ext cx="5399055" cy="3482956"/>
          </a:xfrm>
          <a:prstGeom prst="rect">
            <a:avLst/>
          </a:prstGeom>
        </p:spPr>
      </p:pic>
      <p:sp>
        <p:nvSpPr>
          <p:cNvPr id="8" name="TextBox 7">
            <a:extLst>
              <a:ext uri="{FF2B5EF4-FFF2-40B4-BE49-F238E27FC236}">
                <a16:creationId xmlns:a16="http://schemas.microsoft.com/office/drawing/2014/main" id="{60B4DD3E-45CD-3467-712B-C9FBCFC46E8C}"/>
              </a:ext>
            </a:extLst>
          </p:cNvPr>
          <p:cNvSpPr txBox="1"/>
          <p:nvPr/>
        </p:nvSpPr>
        <p:spPr>
          <a:xfrm>
            <a:off x="2341403" y="6118022"/>
            <a:ext cx="3775393" cy="369332"/>
          </a:xfrm>
          <a:prstGeom prst="rect">
            <a:avLst/>
          </a:prstGeom>
          <a:noFill/>
        </p:spPr>
        <p:txBody>
          <a:bodyPr wrap="none" rtlCol="0">
            <a:spAutoFit/>
          </a:bodyPr>
          <a:lstStyle/>
          <a:p>
            <a:r>
              <a:rPr lang="en-US" dirty="0"/>
              <a:t>(video demonstration on next slide)</a:t>
            </a:r>
          </a:p>
        </p:txBody>
      </p:sp>
    </p:spTree>
    <p:extLst>
      <p:ext uri="{BB962C8B-B14F-4D97-AF65-F5344CB8AC3E}">
        <p14:creationId xmlns:p14="http://schemas.microsoft.com/office/powerpoint/2010/main" val="46641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B5263F8-934C-3616-1ECD-085241953693}"/>
              </a:ext>
            </a:extLst>
          </p:cNvPr>
          <p:cNvPicPr>
            <a:picLocks noChangeAspect="1"/>
          </p:cNvPicPr>
          <p:nvPr/>
        </p:nvPicPr>
        <p:blipFill rotWithShape="1">
          <a:blip r:embed="rId2"/>
          <a:srcRect r="54207"/>
          <a:stretch/>
        </p:blipFill>
        <p:spPr>
          <a:xfrm>
            <a:off x="5645946" y="2163033"/>
            <a:ext cx="3009786" cy="4248365"/>
          </a:xfrm>
          <a:prstGeom prst="rect">
            <a:avLst/>
          </a:prstGeom>
        </p:spPr>
      </p:pic>
      <p:sp>
        <p:nvSpPr>
          <p:cNvPr id="2" name="Title 1">
            <a:extLst>
              <a:ext uri="{FF2B5EF4-FFF2-40B4-BE49-F238E27FC236}">
                <a16:creationId xmlns:a16="http://schemas.microsoft.com/office/drawing/2014/main" id="{BECD8C76-5020-DE16-1736-78B921B20A8E}"/>
              </a:ext>
            </a:extLst>
          </p:cNvPr>
          <p:cNvSpPr>
            <a:spLocks noGrp="1"/>
          </p:cNvSpPr>
          <p:nvPr>
            <p:ph type="title"/>
          </p:nvPr>
        </p:nvSpPr>
        <p:spPr/>
        <p:txBody>
          <a:bodyPr/>
          <a:lstStyle/>
          <a:p>
            <a:r>
              <a:rPr lang="en-US" dirty="0"/>
              <a:t>Procedure Angles</a:t>
            </a:r>
          </a:p>
        </p:txBody>
      </p:sp>
      <p:pic>
        <p:nvPicPr>
          <p:cNvPr id="26" name="Graphic 25">
            <a:extLst>
              <a:ext uri="{FF2B5EF4-FFF2-40B4-BE49-F238E27FC236}">
                <a16:creationId xmlns:a16="http://schemas.microsoft.com/office/drawing/2014/main" id="{329A8F3F-B4FB-1BF2-B295-BA1F3B5B68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324" y="4447487"/>
            <a:ext cx="4572000" cy="1147351"/>
          </a:xfrm>
          <a:prstGeom prst="rect">
            <a:avLst/>
          </a:prstGeom>
        </p:spPr>
      </p:pic>
      <p:pic>
        <p:nvPicPr>
          <p:cNvPr id="30" name="Graphic 29">
            <a:extLst>
              <a:ext uri="{FF2B5EF4-FFF2-40B4-BE49-F238E27FC236}">
                <a16:creationId xmlns:a16="http://schemas.microsoft.com/office/drawing/2014/main" id="{47F1DE64-FC7A-075D-1192-8B477D95D6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800" y="2286000"/>
            <a:ext cx="2216524" cy="1752600"/>
          </a:xfrm>
          <a:prstGeom prst="rect">
            <a:avLst/>
          </a:prstGeom>
        </p:spPr>
      </p:pic>
      <p:cxnSp>
        <p:nvCxnSpPr>
          <p:cNvPr id="32" name="Straight Connector 31">
            <a:extLst>
              <a:ext uri="{FF2B5EF4-FFF2-40B4-BE49-F238E27FC236}">
                <a16:creationId xmlns:a16="http://schemas.microsoft.com/office/drawing/2014/main" id="{B2F20E6B-59B6-F1B1-BCB4-6B6CA8B55572}"/>
              </a:ext>
            </a:extLst>
          </p:cNvPr>
          <p:cNvCxnSpPr>
            <a:cxnSpLocks/>
          </p:cNvCxnSpPr>
          <p:nvPr/>
        </p:nvCxnSpPr>
        <p:spPr>
          <a:xfrm>
            <a:off x="1981200" y="3284692"/>
            <a:ext cx="1280790" cy="1119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DB599B-8BA2-9A11-3CE9-1791C763B9A3}"/>
              </a:ext>
            </a:extLst>
          </p:cNvPr>
          <p:cNvCxnSpPr>
            <a:cxnSpLocks/>
          </p:cNvCxnSpPr>
          <p:nvPr/>
        </p:nvCxnSpPr>
        <p:spPr>
          <a:xfrm>
            <a:off x="1752600" y="3276600"/>
            <a:ext cx="23622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D14DED-65E4-AAE5-93F3-90557060B464}"/>
              </a:ext>
            </a:extLst>
          </p:cNvPr>
          <p:cNvCxnSpPr>
            <a:cxnSpLocks/>
          </p:cNvCxnSpPr>
          <p:nvPr/>
        </p:nvCxnSpPr>
        <p:spPr>
          <a:xfrm flipH="1">
            <a:off x="2209799" y="4343400"/>
            <a:ext cx="1" cy="176426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2F2CF1-14CC-6E9D-81C5-23E4756F406A}"/>
              </a:ext>
            </a:extLst>
          </p:cNvPr>
          <p:cNvCxnSpPr>
            <a:cxnSpLocks/>
          </p:cNvCxnSpPr>
          <p:nvPr/>
        </p:nvCxnSpPr>
        <p:spPr>
          <a:xfrm>
            <a:off x="2223287" y="5358997"/>
            <a:ext cx="609600" cy="10229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37E6A6B5-28C0-4006-5B6D-F88611E482AF}"/>
              </a:ext>
            </a:extLst>
          </p:cNvPr>
          <p:cNvSpPr/>
          <p:nvPr/>
        </p:nvSpPr>
        <p:spPr>
          <a:xfrm rot="5400000">
            <a:off x="1630241" y="4842464"/>
            <a:ext cx="1159117" cy="1208782"/>
          </a:xfrm>
          <a:prstGeom prst="arc">
            <a:avLst>
              <a:gd name="adj1" fmla="val 19501189"/>
              <a:gd name="adj2" fmla="val 3434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3709E8FF-AAE6-A11C-0662-9239B0BE2D49}"/>
              </a:ext>
            </a:extLst>
          </p:cNvPr>
          <p:cNvSpPr txBox="1"/>
          <p:nvPr/>
        </p:nvSpPr>
        <p:spPr>
          <a:xfrm>
            <a:off x="1828800" y="6056942"/>
            <a:ext cx="977415" cy="369332"/>
          </a:xfrm>
          <a:prstGeom prst="rect">
            <a:avLst/>
          </a:prstGeom>
          <a:noFill/>
        </p:spPr>
        <p:txBody>
          <a:bodyPr wrap="square" rtlCol="0">
            <a:spAutoFit/>
          </a:bodyPr>
          <a:lstStyle/>
          <a:p>
            <a:r>
              <a:rPr lang="el-GR" dirty="0">
                <a:latin typeface="Cambria Math" panose="02040503050406030204" pitchFamily="18" charset="0"/>
                <a:ea typeface="Cambria Math" panose="02040503050406030204" pitchFamily="18" charset="0"/>
              </a:rPr>
              <a:t>ψ</a:t>
            </a:r>
            <a:r>
              <a:rPr lang="en-US" dirty="0">
                <a:latin typeface="Cambria Math" panose="02040503050406030204" pitchFamily="18" charset="0"/>
                <a:ea typeface="Cambria Math" panose="02040503050406030204" pitchFamily="18" charset="0"/>
              </a:rPr>
              <a:t>=31°</a:t>
            </a:r>
            <a:endParaRPr lang="en-US" dirty="0"/>
          </a:p>
        </p:txBody>
      </p:sp>
      <p:sp>
        <p:nvSpPr>
          <p:cNvPr id="51" name="TextBox 50">
            <a:extLst>
              <a:ext uri="{FF2B5EF4-FFF2-40B4-BE49-F238E27FC236}">
                <a16:creationId xmlns:a16="http://schemas.microsoft.com/office/drawing/2014/main" id="{5F70AB6F-01F6-662D-BF48-9C3D2E652D6C}"/>
              </a:ext>
            </a:extLst>
          </p:cNvPr>
          <p:cNvSpPr txBox="1"/>
          <p:nvPr/>
        </p:nvSpPr>
        <p:spPr>
          <a:xfrm>
            <a:off x="3650877" y="3288268"/>
            <a:ext cx="921123" cy="369332"/>
          </a:xfrm>
          <a:prstGeom prst="rect">
            <a:avLst/>
          </a:prstGeom>
          <a:noFill/>
        </p:spPr>
        <p:txBody>
          <a:bodyPr wrap="square" rtlCol="0">
            <a:spAutoFit/>
          </a:bodyPr>
          <a:lstStyle/>
          <a:p>
            <a:r>
              <a:rPr lang="el-GR" dirty="0">
                <a:latin typeface="Cambria Math" panose="02040503050406030204" pitchFamily="18" charset="0"/>
                <a:ea typeface="Cambria Math" panose="02040503050406030204" pitchFamily="18" charset="0"/>
              </a:rPr>
              <a:t>θ</a:t>
            </a:r>
            <a:r>
              <a:rPr lang="en-US" dirty="0">
                <a:latin typeface="Cambria Math" panose="02040503050406030204" pitchFamily="18" charset="0"/>
                <a:ea typeface="Cambria Math" panose="02040503050406030204" pitchFamily="18" charset="0"/>
              </a:rPr>
              <a:t>=–6°</a:t>
            </a:r>
            <a:endParaRPr lang="en-US" dirty="0"/>
          </a:p>
        </p:txBody>
      </p:sp>
      <p:sp>
        <p:nvSpPr>
          <p:cNvPr id="52" name="Arc 51">
            <a:extLst>
              <a:ext uri="{FF2B5EF4-FFF2-40B4-BE49-F238E27FC236}">
                <a16:creationId xmlns:a16="http://schemas.microsoft.com/office/drawing/2014/main" id="{276073E7-8809-E7F4-AC43-48C0DF4F9115}"/>
              </a:ext>
            </a:extLst>
          </p:cNvPr>
          <p:cNvSpPr/>
          <p:nvPr/>
        </p:nvSpPr>
        <p:spPr>
          <a:xfrm>
            <a:off x="685800" y="1990704"/>
            <a:ext cx="2514601" cy="2578406"/>
          </a:xfrm>
          <a:prstGeom prst="arc">
            <a:avLst>
              <a:gd name="adj1" fmla="val 40579"/>
              <a:gd name="adj2" fmla="val 298684"/>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0018EC93-41FF-44D7-F747-47A3AA4559AF}"/>
              </a:ext>
            </a:extLst>
          </p:cNvPr>
          <p:cNvCxnSpPr>
            <a:cxnSpLocks/>
            <a:stCxn id="51" idx="1"/>
          </p:cNvCxnSpPr>
          <p:nvPr/>
        </p:nvCxnSpPr>
        <p:spPr>
          <a:xfrm flipH="1" flipV="1">
            <a:off x="3259561" y="3328626"/>
            <a:ext cx="391316" cy="144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677BB89-B489-D385-90C8-4A8A1BD0F170}"/>
              </a:ext>
            </a:extLst>
          </p:cNvPr>
          <p:cNvSpPr txBox="1"/>
          <p:nvPr/>
        </p:nvSpPr>
        <p:spPr>
          <a:xfrm>
            <a:off x="210829" y="1378858"/>
            <a:ext cx="8417542" cy="646331"/>
          </a:xfrm>
          <a:prstGeom prst="rect">
            <a:avLst/>
          </a:prstGeom>
          <a:noFill/>
        </p:spPr>
        <p:txBody>
          <a:bodyPr wrap="square" rtlCol="0">
            <a:spAutoFit/>
          </a:bodyPr>
          <a:lstStyle/>
          <a:p>
            <a:r>
              <a:rPr lang="en-US" dirty="0"/>
              <a:t>Though the patient is lying in a left lateral decubitus position, remember that the angles are measured in a fixed frame of reference relative to the scanner.</a:t>
            </a:r>
          </a:p>
        </p:txBody>
      </p:sp>
      <p:sp>
        <p:nvSpPr>
          <p:cNvPr id="64" name="TextBox 63">
            <a:extLst>
              <a:ext uri="{FF2B5EF4-FFF2-40B4-BE49-F238E27FC236}">
                <a16:creationId xmlns:a16="http://schemas.microsoft.com/office/drawing/2014/main" id="{70517A7F-AF79-9DDE-FC9B-A52CF57D2E86}"/>
              </a:ext>
            </a:extLst>
          </p:cNvPr>
          <p:cNvSpPr txBox="1"/>
          <p:nvPr/>
        </p:nvSpPr>
        <p:spPr>
          <a:xfrm>
            <a:off x="2354915" y="2185524"/>
            <a:ext cx="2674286" cy="923330"/>
          </a:xfrm>
          <a:prstGeom prst="rect">
            <a:avLst/>
          </a:prstGeom>
          <a:noFill/>
        </p:spPr>
        <p:txBody>
          <a:bodyPr wrap="square" rtlCol="0">
            <a:spAutoFit/>
          </a:bodyPr>
          <a:lstStyle/>
          <a:p>
            <a:r>
              <a:rPr lang="en-US" dirty="0"/>
              <a:t>The in-plane angle </a:t>
            </a:r>
            <a:r>
              <a:rPr lang="el-GR" b="1" i="1" dirty="0"/>
              <a:t>θ</a:t>
            </a:r>
            <a:r>
              <a:rPr lang="en-US" dirty="0"/>
              <a:t> is measured relative to the </a:t>
            </a:r>
            <a:r>
              <a:rPr lang="en-US" i="1" dirty="0"/>
              <a:t>horizontal axis</a:t>
            </a:r>
            <a:r>
              <a:rPr lang="en-US" dirty="0"/>
              <a:t>. </a:t>
            </a:r>
          </a:p>
        </p:txBody>
      </p:sp>
      <p:sp>
        <p:nvSpPr>
          <p:cNvPr id="65" name="TextBox 64">
            <a:extLst>
              <a:ext uri="{FF2B5EF4-FFF2-40B4-BE49-F238E27FC236}">
                <a16:creationId xmlns:a16="http://schemas.microsoft.com/office/drawing/2014/main" id="{26693ED8-82C6-1F72-C63B-9AED72A55E9B}"/>
              </a:ext>
            </a:extLst>
          </p:cNvPr>
          <p:cNvSpPr txBox="1"/>
          <p:nvPr/>
        </p:nvSpPr>
        <p:spPr>
          <a:xfrm>
            <a:off x="343024" y="5604473"/>
            <a:ext cx="1240021" cy="369332"/>
          </a:xfrm>
          <a:prstGeom prst="rect">
            <a:avLst/>
          </a:prstGeom>
          <a:noFill/>
        </p:spPr>
        <p:txBody>
          <a:bodyPr wrap="square" rtlCol="0">
            <a:spAutoFit/>
          </a:bodyPr>
          <a:lstStyle/>
          <a:p>
            <a:r>
              <a:rPr lang="en-US" dirty="0"/>
              <a:t>Top view</a:t>
            </a:r>
          </a:p>
        </p:txBody>
      </p:sp>
      <p:sp>
        <p:nvSpPr>
          <p:cNvPr id="66" name="TextBox 65">
            <a:extLst>
              <a:ext uri="{FF2B5EF4-FFF2-40B4-BE49-F238E27FC236}">
                <a16:creationId xmlns:a16="http://schemas.microsoft.com/office/drawing/2014/main" id="{D0175F53-1F07-A787-DDD4-407DACB99530}"/>
              </a:ext>
            </a:extLst>
          </p:cNvPr>
          <p:cNvSpPr txBox="1"/>
          <p:nvPr/>
        </p:nvSpPr>
        <p:spPr>
          <a:xfrm>
            <a:off x="2558502" y="3681831"/>
            <a:ext cx="1615813" cy="369332"/>
          </a:xfrm>
          <a:prstGeom prst="rect">
            <a:avLst/>
          </a:prstGeom>
          <a:noFill/>
        </p:spPr>
        <p:txBody>
          <a:bodyPr wrap="square" rtlCol="0">
            <a:spAutoFit/>
          </a:bodyPr>
          <a:lstStyle/>
          <a:p>
            <a:r>
              <a:rPr lang="en-US" dirty="0"/>
              <a:t>“Axial” view</a:t>
            </a:r>
          </a:p>
        </p:txBody>
      </p:sp>
      <p:sp>
        <p:nvSpPr>
          <p:cNvPr id="67" name="TextBox 66">
            <a:extLst>
              <a:ext uri="{FF2B5EF4-FFF2-40B4-BE49-F238E27FC236}">
                <a16:creationId xmlns:a16="http://schemas.microsoft.com/office/drawing/2014/main" id="{2CF4E74A-CEB9-1A90-94E6-01B469C49593}"/>
              </a:ext>
            </a:extLst>
          </p:cNvPr>
          <p:cNvSpPr txBox="1"/>
          <p:nvPr/>
        </p:nvSpPr>
        <p:spPr>
          <a:xfrm>
            <a:off x="3007958" y="5598444"/>
            <a:ext cx="2578828" cy="923330"/>
          </a:xfrm>
          <a:prstGeom prst="rect">
            <a:avLst/>
          </a:prstGeom>
          <a:noFill/>
        </p:spPr>
        <p:txBody>
          <a:bodyPr wrap="square" rtlCol="0">
            <a:spAutoFit/>
          </a:bodyPr>
          <a:lstStyle/>
          <a:p>
            <a:r>
              <a:rPr lang="en-US" dirty="0"/>
              <a:t>The out-of-plane angle</a:t>
            </a:r>
            <a:r>
              <a:rPr lang="el-GR" b="1" i="1" dirty="0"/>
              <a:t> ψ</a:t>
            </a:r>
            <a:r>
              <a:rPr lang="en-US" dirty="0"/>
              <a:t> is measured relative to the </a:t>
            </a:r>
            <a:r>
              <a:rPr lang="en-US" i="1" dirty="0"/>
              <a:t>axial plane</a:t>
            </a:r>
            <a:r>
              <a:rPr lang="en-US" dirty="0"/>
              <a:t>.</a:t>
            </a:r>
          </a:p>
        </p:txBody>
      </p:sp>
      <p:sp>
        <p:nvSpPr>
          <p:cNvPr id="69" name="Freeform: Shape 68">
            <a:extLst>
              <a:ext uri="{FF2B5EF4-FFF2-40B4-BE49-F238E27FC236}">
                <a16:creationId xmlns:a16="http://schemas.microsoft.com/office/drawing/2014/main" id="{F3FD71A9-AF4A-30C4-4D6E-1FDBCE1841F0}"/>
              </a:ext>
            </a:extLst>
          </p:cNvPr>
          <p:cNvSpPr/>
          <p:nvPr/>
        </p:nvSpPr>
        <p:spPr>
          <a:xfrm>
            <a:off x="6796715" y="3245531"/>
            <a:ext cx="876333" cy="2178078"/>
          </a:xfrm>
          <a:custGeom>
            <a:avLst/>
            <a:gdLst>
              <a:gd name="connsiteX0" fmla="*/ 334035 w 876333"/>
              <a:gd name="connsiteY0" fmla="*/ 0 h 2178078"/>
              <a:gd name="connsiteX1" fmla="*/ 871687 w 876333"/>
              <a:gd name="connsiteY1" fmla="*/ 270788 h 2178078"/>
              <a:gd name="connsiteX2" fmla="*/ 63247 w 876333"/>
              <a:gd name="connsiteY2" fmla="*/ 1283300 h 2178078"/>
              <a:gd name="connsiteX3" fmla="*/ 75021 w 876333"/>
              <a:gd name="connsiteY3" fmla="*/ 2178078 h 2178078"/>
            </a:gdLst>
            <a:ahLst/>
            <a:cxnLst>
              <a:cxn ang="0">
                <a:pos x="connsiteX0" y="connsiteY0"/>
              </a:cxn>
              <a:cxn ang="0">
                <a:pos x="connsiteX1" y="connsiteY1"/>
              </a:cxn>
              <a:cxn ang="0">
                <a:pos x="connsiteX2" y="connsiteY2"/>
              </a:cxn>
              <a:cxn ang="0">
                <a:pos x="connsiteX3" y="connsiteY3"/>
              </a:cxn>
            </a:cxnLst>
            <a:rect l="l" t="t" r="r" b="b"/>
            <a:pathLst>
              <a:path w="876333" h="2178078">
                <a:moveTo>
                  <a:pt x="334035" y="0"/>
                </a:moveTo>
                <a:cubicBezTo>
                  <a:pt x="625426" y="28452"/>
                  <a:pt x="916818" y="56905"/>
                  <a:pt x="871687" y="270788"/>
                </a:cubicBezTo>
                <a:cubicBezTo>
                  <a:pt x="826556" y="484671"/>
                  <a:pt x="196025" y="965418"/>
                  <a:pt x="63247" y="1283300"/>
                </a:cubicBezTo>
                <a:cubicBezTo>
                  <a:pt x="-69531" y="1601182"/>
                  <a:pt x="42971" y="2151915"/>
                  <a:pt x="75021" y="2178078"/>
                </a:cubicBezTo>
              </a:path>
            </a:pathLst>
          </a:custGeom>
          <a:noFill/>
          <a:ln>
            <a:solidFill>
              <a:schemeClr val="accent4">
                <a:lumMod val="60000"/>
                <a:lumOff val="40000"/>
              </a:schemeClr>
            </a:solidFill>
            <a:headEnd w="med" len="med"/>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BF37A6F2-B882-07E5-3BCB-349536EBAD1C}"/>
              </a:ext>
            </a:extLst>
          </p:cNvPr>
          <p:cNvSpPr/>
          <p:nvPr/>
        </p:nvSpPr>
        <p:spPr>
          <a:xfrm>
            <a:off x="7173919" y="3480999"/>
            <a:ext cx="1112822" cy="1581559"/>
          </a:xfrm>
          <a:custGeom>
            <a:avLst/>
            <a:gdLst>
              <a:gd name="connsiteX0" fmla="*/ 0 w 1112822"/>
              <a:gd name="connsiteY0" fmla="*/ 0 h 1581559"/>
              <a:gd name="connsiteX1" fmla="*/ 1087077 w 1112822"/>
              <a:gd name="connsiteY1" fmla="*/ 278637 h 1581559"/>
              <a:gd name="connsiteX2" fmla="*/ 788817 w 1112822"/>
              <a:gd name="connsiteY2" fmla="*/ 1581559 h 1581559"/>
            </a:gdLst>
            <a:ahLst/>
            <a:cxnLst>
              <a:cxn ang="0">
                <a:pos x="connsiteX0" y="connsiteY0"/>
              </a:cxn>
              <a:cxn ang="0">
                <a:pos x="connsiteX1" y="connsiteY1"/>
              </a:cxn>
              <a:cxn ang="0">
                <a:pos x="connsiteX2" y="connsiteY2"/>
              </a:cxn>
            </a:cxnLst>
            <a:rect l="l" t="t" r="r" b="b"/>
            <a:pathLst>
              <a:path w="1112822" h="1581559">
                <a:moveTo>
                  <a:pt x="0" y="0"/>
                </a:moveTo>
                <a:cubicBezTo>
                  <a:pt x="477804" y="7522"/>
                  <a:pt x="955608" y="15044"/>
                  <a:pt x="1087077" y="278637"/>
                </a:cubicBezTo>
                <a:cubicBezTo>
                  <a:pt x="1218547" y="542230"/>
                  <a:pt x="804515" y="1371600"/>
                  <a:pt x="788817" y="1581559"/>
                </a:cubicBezTo>
              </a:path>
            </a:pathLst>
          </a:custGeom>
          <a:noFill/>
          <a:ln>
            <a:solidFill>
              <a:schemeClr val="accent5">
                <a:lumMod val="60000"/>
                <a:lumOff val="40000"/>
              </a:schemeClr>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2950FCB-B68F-81FC-6BC0-55B76BD1D6D7}"/>
              </a:ext>
            </a:extLst>
          </p:cNvPr>
          <p:cNvCxnSpPr>
            <a:cxnSpLocks/>
          </p:cNvCxnSpPr>
          <p:nvPr/>
        </p:nvCxnSpPr>
        <p:spPr>
          <a:xfrm flipH="1">
            <a:off x="4572000" y="3284692"/>
            <a:ext cx="1143000" cy="0"/>
          </a:xfrm>
          <a:prstGeom prst="straightConnector1">
            <a:avLst/>
          </a:prstGeom>
          <a:ln w="254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B23553A2-8914-7E16-CB0C-DC29E4D1379A}"/>
              </a:ext>
            </a:extLst>
          </p:cNvPr>
          <p:cNvSpPr/>
          <p:nvPr/>
        </p:nvSpPr>
        <p:spPr>
          <a:xfrm>
            <a:off x="4123426" y="3439064"/>
            <a:ext cx="1627517" cy="914400"/>
          </a:xfrm>
          <a:custGeom>
            <a:avLst/>
            <a:gdLst>
              <a:gd name="connsiteX0" fmla="*/ 1627517 w 1627517"/>
              <a:gd name="connsiteY0" fmla="*/ 0 h 914400"/>
              <a:gd name="connsiteX1" fmla="*/ 609600 w 1627517"/>
              <a:gd name="connsiteY1" fmla="*/ 391064 h 914400"/>
              <a:gd name="connsiteX2" fmla="*/ 0 w 1627517"/>
              <a:gd name="connsiteY2" fmla="*/ 914400 h 914400"/>
            </a:gdLst>
            <a:ahLst/>
            <a:cxnLst>
              <a:cxn ang="0">
                <a:pos x="connsiteX0" y="connsiteY0"/>
              </a:cxn>
              <a:cxn ang="0">
                <a:pos x="connsiteX1" y="connsiteY1"/>
              </a:cxn>
              <a:cxn ang="0">
                <a:pos x="connsiteX2" y="connsiteY2"/>
              </a:cxn>
            </a:cxnLst>
            <a:rect l="l" t="t" r="r" b="b"/>
            <a:pathLst>
              <a:path w="1627517" h="914400">
                <a:moveTo>
                  <a:pt x="1627517" y="0"/>
                </a:moveTo>
                <a:cubicBezTo>
                  <a:pt x="1254185" y="119332"/>
                  <a:pt x="880853" y="238664"/>
                  <a:pt x="609600" y="391064"/>
                </a:cubicBezTo>
                <a:cubicBezTo>
                  <a:pt x="338347" y="543464"/>
                  <a:pt x="101600" y="831011"/>
                  <a:pt x="0" y="914400"/>
                </a:cubicBezTo>
              </a:path>
            </a:pathLst>
          </a:custGeom>
          <a:noFill/>
          <a:ln>
            <a:solidFill>
              <a:schemeClr val="accent5">
                <a:lumMod val="60000"/>
                <a:lumOff val="40000"/>
              </a:schemeClr>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239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66DC-F1E0-94C1-81C3-199DA2CF901B}"/>
              </a:ext>
            </a:extLst>
          </p:cNvPr>
          <p:cNvSpPr>
            <a:spLocks noGrp="1"/>
          </p:cNvSpPr>
          <p:nvPr>
            <p:ph type="title"/>
          </p:nvPr>
        </p:nvSpPr>
        <p:spPr/>
        <p:txBody>
          <a:bodyPr/>
          <a:lstStyle/>
          <a:p>
            <a:r>
              <a:rPr lang="en-US" dirty="0"/>
              <a:t>Angle Corrections</a:t>
            </a:r>
          </a:p>
        </p:txBody>
      </p:sp>
      <p:pic>
        <p:nvPicPr>
          <p:cNvPr id="5" name="Picture 4">
            <a:extLst>
              <a:ext uri="{FF2B5EF4-FFF2-40B4-BE49-F238E27FC236}">
                <a16:creationId xmlns:a16="http://schemas.microsoft.com/office/drawing/2014/main" id="{65F338EE-409C-C01A-A541-80EBAF4F5B94}"/>
              </a:ext>
            </a:extLst>
          </p:cNvPr>
          <p:cNvPicPr>
            <a:picLocks noChangeAspect="1"/>
          </p:cNvPicPr>
          <p:nvPr/>
        </p:nvPicPr>
        <p:blipFill rotWithShape="1">
          <a:blip r:embed="rId2"/>
          <a:srcRect l="44398"/>
          <a:stretch/>
        </p:blipFill>
        <p:spPr>
          <a:xfrm>
            <a:off x="281796" y="2385507"/>
            <a:ext cx="2693072" cy="3130718"/>
          </a:xfrm>
          <a:prstGeom prst="rect">
            <a:avLst/>
          </a:prstGeom>
        </p:spPr>
      </p:pic>
      <p:sp>
        <p:nvSpPr>
          <p:cNvPr id="6" name="TextBox 5">
            <a:extLst>
              <a:ext uri="{FF2B5EF4-FFF2-40B4-BE49-F238E27FC236}">
                <a16:creationId xmlns:a16="http://schemas.microsoft.com/office/drawing/2014/main" id="{15F71464-5D40-B5DD-F0F8-3C932FCFAD4B}"/>
              </a:ext>
            </a:extLst>
          </p:cNvPr>
          <p:cNvSpPr txBox="1"/>
          <p:nvPr/>
        </p:nvSpPr>
        <p:spPr>
          <a:xfrm>
            <a:off x="609600" y="1447800"/>
            <a:ext cx="8001000" cy="923330"/>
          </a:xfrm>
          <a:prstGeom prst="rect">
            <a:avLst/>
          </a:prstGeom>
          <a:noFill/>
        </p:spPr>
        <p:txBody>
          <a:bodyPr wrap="square" rtlCol="0">
            <a:spAutoFit/>
          </a:bodyPr>
          <a:lstStyle/>
          <a:p>
            <a:r>
              <a:rPr lang="en-US" dirty="0"/>
              <a:t>Once a needle has been placed, the user can mark the needle tip to calculate angle corrections. We can illustrate this more easily on this in-plane aortocaval node biopsy, where only an in-plane angle correction is needed.</a:t>
            </a:r>
          </a:p>
        </p:txBody>
      </p:sp>
      <p:pic>
        <p:nvPicPr>
          <p:cNvPr id="8" name="Picture 7">
            <a:extLst>
              <a:ext uri="{FF2B5EF4-FFF2-40B4-BE49-F238E27FC236}">
                <a16:creationId xmlns:a16="http://schemas.microsoft.com/office/drawing/2014/main" id="{093BABA4-2667-FA0B-E0EC-9E023E44BFA8}"/>
              </a:ext>
            </a:extLst>
          </p:cNvPr>
          <p:cNvPicPr>
            <a:picLocks noChangeAspect="1"/>
          </p:cNvPicPr>
          <p:nvPr/>
        </p:nvPicPr>
        <p:blipFill>
          <a:blip r:embed="rId3"/>
          <a:stretch>
            <a:fillRect/>
          </a:stretch>
        </p:blipFill>
        <p:spPr>
          <a:xfrm>
            <a:off x="3429000" y="2371130"/>
            <a:ext cx="5353792" cy="3460583"/>
          </a:xfrm>
          <a:prstGeom prst="rect">
            <a:avLst/>
          </a:prstGeom>
        </p:spPr>
      </p:pic>
      <p:sp>
        <p:nvSpPr>
          <p:cNvPr id="9" name="TextBox 8">
            <a:extLst>
              <a:ext uri="{FF2B5EF4-FFF2-40B4-BE49-F238E27FC236}">
                <a16:creationId xmlns:a16="http://schemas.microsoft.com/office/drawing/2014/main" id="{D193300D-6970-4D92-E172-84D37468E12D}"/>
              </a:ext>
            </a:extLst>
          </p:cNvPr>
          <p:cNvSpPr txBox="1"/>
          <p:nvPr/>
        </p:nvSpPr>
        <p:spPr>
          <a:xfrm>
            <a:off x="152400" y="5562600"/>
            <a:ext cx="2971800" cy="923330"/>
          </a:xfrm>
          <a:prstGeom prst="rect">
            <a:avLst/>
          </a:prstGeom>
          <a:noFill/>
        </p:spPr>
        <p:txBody>
          <a:bodyPr wrap="square" rtlCol="0">
            <a:spAutoFit/>
          </a:bodyPr>
          <a:lstStyle/>
          <a:p>
            <a:r>
              <a:rPr lang="en-US" dirty="0"/>
              <a:t>The needle angle is more shallow than the path to the </a:t>
            </a:r>
            <a:r>
              <a:rPr lang="en-US" dirty="0">
                <a:solidFill>
                  <a:srgbClr val="00CC00"/>
                </a:solidFill>
              </a:rPr>
              <a:t>target node</a:t>
            </a:r>
            <a:r>
              <a:rPr lang="en-US" dirty="0"/>
              <a:t>.</a:t>
            </a:r>
          </a:p>
        </p:txBody>
      </p:sp>
      <p:sp>
        <p:nvSpPr>
          <p:cNvPr id="10" name="TextBox 9">
            <a:extLst>
              <a:ext uri="{FF2B5EF4-FFF2-40B4-BE49-F238E27FC236}">
                <a16:creationId xmlns:a16="http://schemas.microsoft.com/office/drawing/2014/main" id="{E0FA0CC5-273A-A316-70E7-AB921F54AA65}"/>
              </a:ext>
            </a:extLst>
          </p:cNvPr>
          <p:cNvSpPr txBox="1"/>
          <p:nvPr/>
        </p:nvSpPr>
        <p:spPr>
          <a:xfrm>
            <a:off x="3429000" y="5839599"/>
            <a:ext cx="5410200" cy="646331"/>
          </a:xfrm>
          <a:prstGeom prst="rect">
            <a:avLst/>
          </a:prstGeom>
          <a:noFill/>
        </p:spPr>
        <p:txBody>
          <a:bodyPr wrap="square" rtlCol="0">
            <a:spAutoFit/>
          </a:bodyPr>
          <a:lstStyle/>
          <a:p>
            <a:r>
              <a:rPr lang="en-US" dirty="0"/>
              <a:t>Clicking the needle tip shows that the needle angle should be tilted by 13° at the entry site.</a:t>
            </a:r>
          </a:p>
        </p:txBody>
      </p:sp>
      <p:sp>
        <p:nvSpPr>
          <p:cNvPr id="11" name="Rectangle: Rounded Corners 10">
            <a:extLst>
              <a:ext uri="{FF2B5EF4-FFF2-40B4-BE49-F238E27FC236}">
                <a16:creationId xmlns:a16="http://schemas.microsoft.com/office/drawing/2014/main" id="{E674B6D7-BB87-D291-7C90-BE612F3B7B26}"/>
              </a:ext>
            </a:extLst>
          </p:cNvPr>
          <p:cNvSpPr/>
          <p:nvPr/>
        </p:nvSpPr>
        <p:spPr>
          <a:xfrm>
            <a:off x="3429000" y="3505200"/>
            <a:ext cx="2133600" cy="8382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C5AC26-BFD8-7626-80AC-F6735EE68447}"/>
              </a:ext>
            </a:extLst>
          </p:cNvPr>
          <p:cNvSpPr/>
          <p:nvPr/>
        </p:nvSpPr>
        <p:spPr>
          <a:xfrm>
            <a:off x="5867400" y="2514600"/>
            <a:ext cx="1600200" cy="4572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A62340D-3B72-EC12-DEF5-2DFB7B0D77A9}"/>
              </a:ext>
            </a:extLst>
          </p:cNvPr>
          <p:cNvSpPr/>
          <p:nvPr/>
        </p:nvSpPr>
        <p:spPr>
          <a:xfrm>
            <a:off x="3429001" y="4400317"/>
            <a:ext cx="1219200" cy="14392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46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BC7E-276E-C8AC-D464-047A6BD4729C}"/>
              </a:ext>
            </a:extLst>
          </p:cNvPr>
          <p:cNvSpPr>
            <a:spLocks noGrp="1"/>
          </p:cNvSpPr>
          <p:nvPr>
            <p:ph type="title"/>
          </p:nvPr>
        </p:nvSpPr>
        <p:spPr/>
        <p:txBody>
          <a:bodyPr/>
          <a:lstStyle/>
          <a:p>
            <a:r>
              <a:rPr lang="en-US" dirty="0"/>
              <a:t>Angle Corrections</a:t>
            </a:r>
          </a:p>
        </p:txBody>
      </p:sp>
      <p:pic>
        <p:nvPicPr>
          <p:cNvPr id="5" name="Picture 4">
            <a:extLst>
              <a:ext uri="{FF2B5EF4-FFF2-40B4-BE49-F238E27FC236}">
                <a16:creationId xmlns:a16="http://schemas.microsoft.com/office/drawing/2014/main" id="{FA7F5B00-88C2-33FE-8F12-3F1B144667EF}"/>
              </a:ext>
            </a:extLst>
          </p:cNvPr>
          <p:cNvPicPr>
            <a:picLocks noChangeAspect="1"/>
          </p:cNvPicPr>
          <p:nvPr/>
        </p:nvPicPr>
        <p:blipFill>
          <a:blip r:embed="rId2"/>
          <a:stretch>
            <a:fillRect/>
          </a:stretch>
        </p:blipFill>
        <p:spPr>
          <a:xfrm>
            <a:off x="1143000" y="1420354"/>
            <a:ext cx="6215063" cy="4017292"/>
          </a:xfrm>
          <a:prstGeom prst="rect">
            <a:avLst/>
          </a:prstGeom>
        </p:spPr>
      </p:pic>
      <p:sp>
        <p:nvSpPr>
          <p:cNvPr id="6" name="TextBox 5">
            <a:extLst>
              <a:ext uri="{FF2B5EF4-FFF2-40B4-BE49-F238E27FC236}">
                <a16:creationId xmlns:a16="http://schemas.microsoft.com/office/drawing/2014/main" id="{94A63C0E-7BAC-5FE0-187F-9198612D6B84}"/>
              </a:ext>
            </a:extLst>
          </p:cNvPr>
          <p:cNvSpPr txBox="1"/>
          <p:nvPr/>
        </p:nvSpPr>
        <p:spPr>
          <a:xfrm>
            <a:off x="381000" y="5562600"/>
            <a:ext cx="8305800" cy="923330"/>
          </a:xfrm>
          <a:prstGeom prst="rect">
            <a:avLst/>
          </a:prstGeom>
          <a:noFill/>
        </p:spPr>
        <p:txBody>
          <a:bodyPr wrap="square" rtlCol="0">
            <a:spAutoFit/>
          </a:bodyPr>
          <a:lstStyle/>
          <a:p>
            <a:r>
              <a:rPr lang="en-US" dirty="0"/>
              <a:t>In the case of the right adrenal nodule biopsy, the initial needle placement is nearly exactly on target, with only small angle corrections required in-plane (4°) and out- of-plane (3°).</a:t>
            </a:r>
          </a:p>
        </p:txBody>
      </p:sp>
      <p:sp>
        <p:nvSpPr>
          <p:cNvPr id="7" name="Rectangle: Rounded Corners 6">
            <a:extLst>
              <a:ext uri="{FF2B5EF4-FFF2-40B4-BE49-F238E27FC236}">
                <a16:creationId xmlns:a16="http://schemas.microsoft.com/office/drawing/2014/main" id="{8415DE12-109C-6E80-473E-5645A0823403}"/>
              </a:ext>
            </a:extLst>
          </p:cNvPr>
          <p:cNvSpPr/>
          <p:nvPr/>
        </p:nvSpPr>
        <p:spPr>
          <a:xfrm>
            <a:off x="990600" y="2819400"/>
            <a:ext cx="2971800" cy="2667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020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0D75-33FA-7032-8CD6-667E237A0432}"/>
              </a:ext>
            </a:extLst>
          </p:cNvPr>
          <p:cNvSpPr>
            <a:spLocks noGrp="1"/>
          </p:cNvSpPr>
          <p:nvPr>
            <p:ph type="title"/>
          </p:nvPr>
        </p:nvSpPr>
        <p:spPr/>
        <p:txBody>
          <a:bodyPr/>
          <a:lstStyle/>
          <a:p>
            <a:r>
              <a:rPr lang="en-US" dirty="0"/>
              <a:t>Procedure completion</a:t>
            </a:r>
          </a:p>
        </p:txBody>
      </p:sp>
      <p:pic>
        <p:nvPicPr>
          <p:cNvPr id="5" name="Picture 4">
            <a:extLst>
              <a:ext uri="{FF2B5EF4-FFF2-40B4-BE49-F238E27FC236}">
                <a16:creationId xmlns:a16="http://schemas.microsoft.com/office/drawing/2014/main" id="{A350AAED-C373-1F9A-DF7A-4F0B3E6F1678}"/>
              </a:ext>
            </a:extLst>
          </p:cNvPr>
          <p:cNvPicPr>
            <a:picLocks noChangeAspect="1"/>
          </p:cNvPicPr>
          <p:nvPr/>
        </p:nvPicPr>
        <p:blipFill>
          <a:blip r:embed="rId2"/>
          <a:stretch>
            <a:fillRect/>
          </a:stretch>
        </p:blipFill>
        <p:spPr>
          <a:xfrm>
            <a:off x="285472" y="1524000"/>
            <a:ext cx="5136266" cy="1143000"/>
          </a:xfrm>
          <a:prstGeom prst="rect">
            <a:avLst/>
          </a:prstGeom>
        </p:spPr>
      </p:pic>
      <p:pic>
        <p:nvPicPr>
          <p:cNvPr id="7" name="Picture 6">
            <a:extLst>
              <a:ext uri="{FF2B5EF4-FFF2-40B4-BE49-F238E27FC236}">
                <a16:creationId xmlns:a16="http://schemas.microsoft.com/office/drawing/2014/main" id="{3FC74325-8E6E-EC15-3F34-7B2979239CA4}"/>
              </a:ext>
            </a:extLst>
          </p:cNvPr>
          <p:cNvPicPr>
            <a:picLocks noChangeAspect="1"/>
          </p:cNvPicPr>
          <p:nvPr/>
        </p:nvPicPr>
        <p:blipFill>
          <a:blip r:embed="rId3"/>
          <a:stretch>
            <a:fillRect/>
          </a:stretch>
        </p:blipFill>
        <p:spPr>
          <a:xfrm>
            <a:off x="271149" y="2952893"/>
            <a:ext cx="2590799" cy="2649793"/>
          </a:xfrm>
          <a:prstGeom prst="rect">
            <a:avLst/>
          </a:prstGeom>
        </p:spPr>
      </p:pic>
      <p:pic>
        <p:nvPicPr>
          <p:cNvPr id="9" name="Picture 8">
            <a:extLst>
              <a:ext uri="{FF2B5EF4-FFF2-40B4-BE49-F238E27FC236}">
                <a16:creationId xmlns:a16="http://schemas.microsoft.com/office/drawing/2014/main" id="{DF6214B6-90ED-A127-87B5-44EF9385B278}"/>
              </a:ext>
            </a:extLst>
          </p:cNvPr>
          <p:cNvPicPr>
            <a:picLocks noChangeAspect="1"/>
          </p:cNvPicPr>
          <p:nvPr/>
        </p:nvPicPr>
        <p:blipFill>
          <a:blip r:embed="rId4"/>
          <a:stretch>
            <a:fillRect/>
          </a:stretch>
        </p:blipFill>
        <p:spPr>
          <a:xfrm>
            <a:off x="3028671" y="2942580"/>
            <a:ext cx="2533929" cy="2926085"/>
          </a:xfrm>
          <a:prstGeom prst="rect">
            <a:avLst/>
          </a:prstGeom>
        </p:spPr>
      </p:pic>
      <p:sp>
        <p:nvSpPr>
          <p:cNvPr id="10" name="TextBox 9">
            <a:extLst>
              <a:ext uri="{FF2B5EF4-FFF2-40B4-BE49-F238E27FC236}">
                <a16:creationId xmlns:a16="http://schemas.microsoft.com/office/drawing/2014/main" id="{0936BF0D-115A-FF84-96D1-462105C37375}"/>
              </a:ext>
            </a:extLst>
          </p:cNvPr>
          <p:cNvSpPr txBox="1"/>
          <p:nvPr/>
        </p:nvSpPr>
        <p:spPr>
          <a:xfrm>
            <a:off x="5943600" y="1752600"/>
            <a:ext cx="2971800" cy="1754326"/>
          </a:xfrm>
          <a:prstGeom prst="rect">
            <a:avLst/>
          </a:prstGeom>
          <a:noFill/>
        </p:spPr>
        <p:txBody>
          <a:bodyPr wrap="square" rtlCol="0">
            <a:spAutoFit/>
          </a:bodyPr>
          <a:lstStyle/>
          <a:p>
            <a:r>
              <a:rPr lang="en-US" dirty="0"/>
              <a:t>The biopsy procedure was completed successfully and uneventfully, using </a:t>
            </a:r>
            <a:r>
              <a:rPr lang="en-US" dirty="0" err="1"/>
              <a:t>NeedlePath</a:t>
            </a:r>
            <a:r>
              <a:rPr lang="en-US" dirty="0"/>
              <a:t> to check the needle angles and distance at each intermediate scan.</a:t>
            </a:r>
          </a:p>
        </p:txBody>
      </p:sp>
      <p:sp>
        <p:nvSpPr>
          <p:cNvPr id="12" name="TextBox 11">
            <a:extLst>
              <a:ext uri="{FF2B5EF4-FFF2-40B4-BE49-F238E27FC236}">
                <a16:creationId xmlns:a16="http://schemas.microsoft.com/office/drawing/2014/main" id="{18497606-B9E1-0B3C-4A43-F5C835D78010}"/>
              </a:ext>
            </a:extLst>
          </p:cNvPr>
          <p:cNvSpPr txBox="1"/>
          <p:nvPr/>
        </p:nvSpPr>
        <p:spPr>
          <a:xfrm>
            <a:off x="5943600" y="3759875"/>
            <a:ext cx="2743200" cy="2031325"/>
          </a:xfrm>
          <a:prstGeom prst="rect">
            <a:avLst/>
          </a:prstGeom>
          <a:noFill/>
        </p:spPr>
        <p:txBody>
          <a:bodyPr wrap="square" rtlCol="0">
            <a:spAutoFit/>
          </a:bodyPr>
          <a:lstStyle/>
          <a:p>
            <a:r>
              <a:rPr lang="en-US" dirty="0"/>
              <a:t>Note that the final needle angles differ slightly from the initially calculated values, likely due to slight changes in the patient position during the procedure. </a:t>
            </a:r>
          </a:p>
        </p:txBody>
      </p:sp>
    </p:spTree>
    <p:extLst>
      <p:ext uri="{BB962C8B-B14F-4D97-AF65-F5344CB8AC3E}">
        <p14:creationId xmlns:p14="http://schemas.microsoft.com/office/powerpoint/2010/main" val="2387005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5533-EB4F-09D1-5BC2-368511D1D6C0}"/>
              </a:ext>
            </a:extLst>
          </p:cNvPr>
          <p:cNvSpPr>
            <a:spLocks noGrp="1"/>
          </p:cNvSpPr>
          <p:nvPr>
            <p:ph type="title"/>
          </p:nvPr>
        </p:nvSpPr>
        <p:spPr/>
        <p:txBody>
          <a:bodyPr/>
          <a:lstStyle/>
          <a:p>
            <a:r>
              <a:rPr lang="en-US" dirty="0"/>
              <a:t>Future Steps</a:t>
            </a:r>
          </a:p>
        </p:txBody>
      </p:sp>
      <p:sp>
        <p:nvSpPr>
          <p:cNvPr id="3" name="Content Placeholder 2">
            <a:extLst>
              <a:ext uri="{FF2B5EF4-FFF2-40B4-BE49-F238E27FC236}">
                <a16:creationId xmlns:a16="http://schemas.microsoft.com/office/drawing/2014/main" id="{00613119-B5CB-E205-72FA-8452F6464526}"/>
              </a:ext>
            </a:extLst>
          </p:cNvPr>
          <p:cNvSpPr>
            <a:spLocks noGrp="1"/>
          </p:cNvSpPr>
          <p:nvPr>
            <p:ph idx="4294967295"/>
          </p:nvPr>
        </p:nvSpPr>
        <p:spPr>
          <a:xfrm>
            <a:off x="533400" y="1676400"/>
            <a:ext cx="8229600" cy="4495800"/>
          </a:xfrm>
        </p:spPr>
        <p:txBody>
          <a:bodyPr/>
          <a:lstStyle/>
          <a:p>
            <a:r>
              <a:rPr lang="en-US" dirty="0" err="1"/>
              <a:t>NeedlePath</a:t>
            </a:r>
            <a:r>
              <a:rPr lang="en-US" dirty="0"/>
              <a:t> is currently undergoing prospective evaluation on out-of-plane procedures at our institution as an IRB-approved research project.</a:t>
            </a:r>
          </a:p>
          <a:p>
            <a:r>
              <a:rPr lang="en-US" dirty="0"/>
              <a:t>Since the functionality of </a:t>
            </a:r>
            <a:r>
              <a:rPr lang="en-US" dirty="0" err="1"/>
              <a:t>NeedlePath</a:t>
            </a:r>
            <a:r>
              <a:rPr lang="en-US" dirty="0"/>
              <a:t> is simple, it could ideally be included in the CT scanner console software or in the PACS.</a:t>
            </a:r>
          </a:p>
        </p:txBody>
      </p:sp>
    </p:spTree>
    <p:extLst>
      <p:ext uri="{BB962C8B-B14F-4D97-AF65-F5344CB8AC3E}">
        <p14:creationId xmlns:p14="http://schemas.microsoft.com/office/powerpoint/2010/main" val="53674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white background&#10;&#10;Description automatically generated">
            <a:extLst>
              <a:ext uri="{FF2B5EF4-FFF2-40B4-BE49-F238E27FC236}">
                <a16:creationId xmlns:a16="http://schemas.microsoft.com/office/drawing/2014/main" id="{A972C57C-8E9F-1EA5-93FD-F5A57E383BA0}"/>
              </a:ext>
            </a:extLst>
          </p:cNvPr>
          <p:cNvPicPr>
            <a:picLocks noChangeAspect="1"/>
          </p:cNvPicPr>
          <p:nvPr/>
        </p:nvPicPr>
        <p:blipFill>
          <a:blip r:embed="rId2">
            <a:extLst>
              <a:ext uri="{28A0092B-C50C-407E-A947-70E740481C1C}">
                <a14:useLocalDpi xmlns:a14="http://schemas.microsoft.com/office/drawing/2010/main" val="0"/>
              </a:ext>
            </a:extLst>
          </a:blip>
          <a:srcRect l="8363" t="8370" r="8186" b="11245"/>
          <a:stretch/>
        </p:blipFill>
        <p:spPr>
          <a:xfrm>
            <a:off x="164585" y="4687888"/>
            <a:ext cx="1822487" cy="1755557"/>
          </a:xfrm>
          <a:prstGeom prst="rect">
            <a:avLst/>
          </a:prstGeom>
        </p:spPr>
      </p:pic>
      <p:sp>
        <p:nvSpPr>
          <p:cNvPr id="31746" name="Rectangle 2">
            <a:extLst>
              <a:ext uri="{FF2B5EF4-FFF2-40B4-BE49-F238E27FC236}">
                <a16:creationId xmlns:a16="http://schemas.microsoft.com/office/drawing/2014/main" id="{60E6D367-6054-2E9F-5CD4-16449275374E}"/>
              </a:ext>
            </a:extLst>
          </p:cNvPr>
          <p:cNvSpPr>
            <a:spLocks noGrp="1"/>
          </p:cNvSpPr>
          <p:nvPr>
            <p:ph type="title"/>
          </p:nvPr>
        </p:nvSpPr>
        <p:spPr>
          <a:xfrm>
            <a:off x="381000" y="0"/>
            <a:ext cx="8534400" cy="1143000"/>
          </a:xfrm>
        </p:spPr>
        <p:txBody>
          <a:bodyPr/>
          <a:lstStyle/>
          <a:p>
            <a:r>
              <a:rPr lang="en-US" altLang="en-US"/>
              <a:t>Summary</a:t>
            </a:r>
          </a:p>
        </p:txBody>
      </p:sp>
      <p:sp>
        <p:nvSpPr>
          <p:cNvPr id="31747" name="Rectangle 3">
            <a:extLst>
              <a:ext uri="{FF2B5EF4-FFF2-40B4-BE49-F238E27FC236}">
                <a16:creationId xmlns:a16="http://schemas.microsoft.com/office/drawing/2014/main" id="{7AE02F54-8201-3575-8BEF-4872D19E9885}"/>
              </a:ext>
            </a:extLst>
          </p:cNvPr>
          <p:cNvSpPr>
            <a:spLocks noGrp="1"/>
          </p:cNvSpPr>
          <p:nvPr>
            <p:ph type="body" idx="1"/>
          </p:nvPr>
        </p:nvSpPr>
        <p:spPr>
          <a:xfrm>
            <a:off x="533400" y="1414463"/>
            <a:ext cx="8229600" cy="3733800"/>
          </a:xfrm>
        </p:spPr>
        <p:txBody>
          <a:bodyPr/>
          <a:lstStyle/>
          <a:p>
            <a:r>
              <a:rPr lang="en-US" altLang="en-US" dirty="0">
                <a:cs typeface="Times New Roman" panose="02020603050405020304" pitchFamily="18" charset="0"/>
              </a:rPr>
              <a:t>Out-of-plane CT-guided needle placement can be challenging!</a:t>
            </a:r>
          </a:p>
          <a:p>
            <a:r>
              <a:rPr lang="en-US" altLang="en-US" dirty="0" err="1">
                <a:cs typeface="Times New Roman" panose="02020603050405020304" pitchFamily="18" charset="0"/>
              </a:rPr>
              <a:t>NeedlePath</a:t>
            </a:r>
            <a:r>
              <a:rPr lang="en-US" altLang="en-US" dirty="0">
                <a:cs typeface="Times New Roman" panose="02020603050405020304" pitchFamily="18" charset="0"/>
              </a:rPr>
              <a:t>, an open source desktop application, may help make these procedures easier and safer. </a:t>
            </a:r>
          </a:p>
        </p:txBody>
      </p:sp>
      <p:sp>
        <p:nvSpPr>
          <p:cNvPr id="31748" name="Text Box 4">
            <a:extLst>
              <a:ext uri="{FF2B5EF4-FFF2-40B4-BE49-F238E27FC236}">
                <a16:creationId xmlns:a16="http://schemas.microsoft.com/office/drawing/2014/main" id="{235549AF-B204-B52B-EA8F-8B2115E71635}"/>
              </a:ext>
            </a:extLst>
          </p:cNvPr>
          <p:cNvSpPr txBox="1">
            <a:spLocks noChangeArrowheads="1"/>
          </p:cNvSpPr>
          <p:nvPr/>
        </p:nvSpPr>
        <p:spPr bwMode="auto">
          <a:xfrm>
            <a:off x="2008869" y="5307021"/>
            <a:ext cx="524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t>phillip.cheng@med.usc.edu</a:t>
            </a:r>
          </a:p>
        </p:txBody>
      </p:sp>
      <p:pic>
        <p:nvPicPr>
          <p:cNvPr id="31749" name="Picture 5">
            <a:extLst>
              <a:ext uri="{FF2B5EF4-FFF2-40B4-BE49-F238E27FC236}">
                <a16:creationId xmlns:a16="http://schemas.microsoft.com/office/drawing/2014/main" id="{05D450B2-AA1F-58ED-AB44-FC3880C82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33" y="5791200"/>
            <a:ext cx="49530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Line 9">
            <a:extLst>
              <a:ext uri="{FF2B5EF4-FFF2-40B4-BE49-F238E27FC236}">
                <a16:creationId xmlns:a16="http://schemas.microsoft.com/office/drawing/2014/main" id="{35243194-9885-7D4A-E981-5FF9AAB55366}"/>
              </a:ext>
            </a:extLst>
          </p:cNvPr>
          <p:cNvSpPr>
            <a:spLocks noChangeShapeType="1"/>
          </p:cNvSpPr>
          <p:nvPr/>
        </p:nvSpPr>
        <p:spPr bwMode="auto">
          <a:xfrm flipH="1" flipV="1">
            <a:off x="914397" y="4381500"/>
            <a:ext cx="1600203" cy="2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1">
            <a:extLst>
              <a:ext uri="{FF2B5EF4-FFF2-40B4-BE49-F238E27FC236}">
                <a16:creationId xmlns:a16="http://schemas.microsoft.com/office/drawing/2014/main" id="{F467F395-1B0E-3C88-99CD-B54E051B8A9E}"/>
              </a:ext>
            </a:extLst>
          </p:cNvPr>
          <p:cNvSpPr>
            <a:spLocks noChangeShapeType="1"/>
          </p:cNvSpPr>
          <p:nvPr/>
        </p:nvSpPr>
        <p:spPr bwMode="auto">
          <a:xfrm>
            <a:off x="914400" y="438308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AutoShape 15" descr="data:image/png;base64,iVBORw0KGgoAAAANSUhEUgAAASwAAAEsCAYAAAB5fY51AAANtUlEQVR4nO2cMY4ERwwD7/+flpPBburVwOxqugpQuKDI1jC7+xsRkUv4O72AiMi/xcISkWuwsETkGiwsEbkGC0tErsHCEpFrsLBE5BosLBG5BgtLRK7BwhKRa7CwROQaLCwRuYZVYf39/TmhIZPyQ9ZxsndtYcGHTMoPWcfJ3rWFBR8yKT9kHSd71xYWfMik/JB1nOxdW1jwIZPyQ9ZxsndtYcGHTMoPWcfJ3rWFBR8yKT9kHSd71xYWfMik/JB1nOxdW1jwIZPyQ9ZxsndtYcGHTMoPWcfJ3rWFBR8yKT9kHSd71xYWfMik/JB1nOxdW1jwIZPyQ9ZxsncdKywxty2p3HyfHRZWKea2w8JiY2GVYm47LCw2FlYp5rbDwmJjYZVibjssLDYWVinmtsPCYmNhlWJuOywsNhZWKea2w8JiY2GVYm47LCw2FlYp5rbDwmJjYZVibjssLDYWVinmtsPCYmNhlWJuOywsNhbWC53UtOVG1klBzs27frTIC55+PIIfdXKQc/OuHy3ygqcfj+BHnRzk3LzrR4u84OnHI/hRJwc5N+/60SIvePrxCH7UyUHOzbt+tMgLnn48gh91cpBz864fLfKCpx+P4EedHOTcvOtHi7zg6ccj+FEnBzk37/rRIi94+vEIftTJQc7Nu360yAuefjyCH3VykHPzrh8t8oKnH4/gR50c5Ny860eLvODpxyP4UScHOTfv+tEiL3j68Qh+1MlBzs27frTIC55+PIIfYd9bSse7frTIC55+PIIfYd9bSse7frTIC55+PIIfYd9bSse7frTIC55+PIIfYd9bSse7frTIC55+PIIfYd9bSse7frTIC55+PIIfYd9bSse7frTIC55+PIIfYd9bSse7frTIC55+PIIfYd9bSse7frTIC55+PIIfYd9bSse7frTIC55+PIIfYd9bSse7frTIC55+PIIfYd9bSse7frTIC55+PIIfYd9bSse7frTIC55+PIIfYd9bSse7frTIC55+PIKfFOQMyLuRMyD72WJhlT4sdTffx7t+c9cWVunDUnfzfbzrN3dtYZU+LHU338e7fnPXFlbpw1J383286zd3bWGVPix1N9/Hu35z1xZW6cNSd/N9vOs3d21hlT4sdTffx7t+c9cWVunDUnfzfbzrN3dtYZU+LHU338e7fnPXFlbpw1J383286zd3bWGVPix1N9/Hu35z1xZW6cNSd/N9vOs3d40urDbIuZ3+UG7NQCysWsi5nS6lWzMQC6sWcm6nS+nWDMTCqoWc2+lSujUDsbBqIed2upRuzUAsrFrIuZ0upVszEAurFnJup0vp1gzEwqqFnNvpUro1A7GwaiHndrqUbs1ALKxayLmdLqVbMxALqxZybqdL6dYMxMKqhZzb6VK6NQOxsGoh53a6lG7NQEoLy8l9rOr0/ReFttliYcEn9T7qeNfJ2WJhwSf1Pup418nZYmHBJ/U+6njXydliYcEn9T7qeNfJ2WJhwSf1Pup418nZYmHBJ/U+6njXydliYcEn9T7qeNfJ2WJhwSf1Pup418nZYmHBJ/U+6njXydliYcEn9T7qeNfJ2WJhwSf1Pup418nZYmHBJ/U+6njXydnin5sXQv7ARd7gBRViYUkrXlAhFpa04gUVYmFJK15QIRaWtOIFFWJhSSteUCEWlrTiBRViYUkrXlAhFpa04gUVYmFJK15QIRaWtOIFFWJhSSteUCEWlrRS998a2vy05db2PmTa/MxYWHg/bbm1vQ+ZNj8zFhbeT1tube9Dps3PjIWF99OWW9v7kGnzM2Nh4f205db2PmTa/MxYWHg/bbm1vQ+ZNj8zFhbeT1tube9Dps3PjIWF99OWW9v7kGnzM2Nh4f205db2PmTa/MxYWHg/bbm1vQ+ZNj8zFhbeT1tube9Dps3PjIWF99OWW9v7kGnzM2Nh4f205db2PmTa/MwEC4us427sImnLQJ09FtYSd7Ow1LGwjui4m4WlTlZni4W1xN0sLHUsrCM67mZhqZPV2WJhLXE3C0sdC+uIjrtZWOpkdbZYWEvczcJSx8I6ouNuFpY6WZ0tFtYSd7Ow1LGwjui4m4WlTlZni4W1xN0sLHUsrCM67mZhqZPV2ZJV+5G2RyIfQ1sGG53U6GePhVWoQ96NrEP+wE/vTLjRGQurUoe8G1mH/IGf3plwozMWVqUOeTeyDvkDP70z4UZnLKxKHfJuZB3yB356Z8KNzlhYlTrk3cg65A/89M6EG52xsCp1yLuRdcgf+OmdCTc6Y2FV6pB3I+uQP/DTOxNudMbCqtQh70bWIX/gp3cm3OiMhVWpQ96NrEP+wE/vTLjRGQurUoe8G1mH/IGf3plwozMWVqUOeTeyDvkDP70z4UZnLKxKHfJuZB3yB356Z8KNzgQLixwE+WHJOm3TlhvZzxYLa7kb+YDIGZCnLTeyny0W1nI38gGRMyBPW25kP1ssrOVu5AMiZ0CettzIfrZYWMvdyAdEzoA8bbmR/WyxsJa7kQ+InAF52nIj+9liYS13Ix8QOQPytOVG9rPFwlruRj4gcgbkacuN7GeLhbXcjXxA5AzI05Yb2c8WC2u5G/mAyBmQpy03sp8tFtZyN/IBkTMgT1tuZD9bLKzlbuQDImdAnrbcyH62WFjL3cgHRM6APG25kf1sWf2SbOr0kRCmLTf99PnZYmEVTltu+unzs8XCKpy23PTT52eLhVU4bbnpp8/PFgurcNpy00+fny0WVuG05aafPj9bLKzCactNP31+tlhYhdOWm376/GyxsAqnLTf99PnZYmEVTltu+unzs8XCKpy23PTT52eLhVU4bbnpp8/PFgurcNpy00+fny1ZNYlw+oApx/0r+uG/KTtxWXG6lCjH/Sv64b8pO3FZcbqUKMf9K/rhvyk7cVlxupQox/0r+uG/KTtxWXG6lCjH/Sv64b8pO3FZcbqUKMf9K/rhvyk7cVlxupQox/0r+uG/KTtxWXG6lCjH/Sv64b8pO3FZcbqUKMf9K/rhvyk7cVlxupQox/0r+uG/KTtxWXG6lCjH/Sv64b8pO3FZcbqUKMf9K/rhvyk7cVlxupQox/0r+uG/Kfq/NTi5v+wnox/9fLRSCzq7Sb0PGf3o56OVWtDZTep9yOhHPx+t1ILOblLvQ0Y/+vlopRZ0dpN6HzL60c9HK7Wgs5vU+5DRj34+WqkFnd2k3oeMfvTz0Uot6Owm9T5k9KOfj1ZqQWc3qfchox/9fLRSCzq7Sb0PGf3o56OVWtDZTep9yOhHPx+t1ILOblLvQ0Y/+vlopRZ0dpN6HzL60c9Hi75gE+TCIhdwCv3w39TCCmJhse9AP/w3tbCCWFjsO9AP/00trCAWFvsO9MN/UwsriIXFvgP98N/UwgpiYbHvQD/8N7WwglhY7DvQD/9NLawgFhb7DvTDf1MLK4iFxb4D/fDf1MIKYmGx70A//De1sIJYWOw70A//TS2sIBYW+w70w39TCyuIhcW+A/3w3xRdWKc/LoIfsk6KttzUKf1vDf916byZttzItOWmjoUVn7bcyLTlpo6FFZ+23Mi05aaOhRWfttzItOWmjoUVn7bcyLTlpo6FFZ+23Mi05aaOhRWfttzItOWmjoUVn7bcyLTlpo6FFZ+23Mi05aaOhRWfttzItOWmjoUVn7bcyLTlpo6FFZ+23Mi05aaOhRUfcm7k3dRR5w0W1nLIuZF3U0edN1hYyyHnRt5NHXXeYGEth5wbeTd11HmDhbUccm7k3dRR5w0W1nLIuZF3U0edN1hYyyHnRt5NHXXeYGEth5wbeTd11HmDhbUccm7k3dRR5w0W1nLIuZF3U0edN1hYyyHnRt5NHXXeYGEth5wbeTd11HmDhbUccm7k3dRR5w0W1nLackvptO3W5ie12xYLq/BhyTptu7X5Se22xcIqfFiyTttubX5Su22xsAoflqzTtlubn9RuWyyswocl67Tt1uYntdsWC6vwYck6bbu1+UnttsXCKnxYsk7bbm1+UrttsbAKH5as07Zbm5/UblssrMKHJeu07dbmJ7XbFgur8GHJOm27tflJ7bbFwip8WLJO225tflK7bbGwCh+WrNO2W5uf1G5bLKzChyXrtO3W5ie12xZ0YbVBPqC23fTDL5/VfqsfwU1RIR9d2276sbC+P4KbokI+urbd9GNhfX8EN0WFfHRtu+nHwvr+CG6KCvno2nbTj4X1/RHcFBXy0bXtph8L6/sjuCkq5KNr200/Ftb3R3BTVMhH17abfiys74/gpqiQj65tN/1YWN8fwU1RIR9d2276sbC+P4KbokI+urbd9GNhfX8EN0WFfHRtu+nHwvr+CG6KCvno2nbTj4X1/RHgMf4vQ36f1G7kDPSTy2DGwsIP+X1Su5Ez0E8ugxkLCz/k90ntRs5AP7kMZiws/JDfJ7UbOQP95DKYsbDwQ36f1G7kDPSTy2DGwsIP+X1Su5Ez0E8ugxkLCz/k90ntRs5AP7kMZiws/JDfJ7UbOQP95DKYsbDwQ36f1G7kDPSTy2DGwsIP+X1Su5Ez0E8ugxkLCz/k90ntRs5AP7kMZiws/JDfJ7UbOQP95DKYsbDwQ36f1G7kDPSTy2BmWVgiIiewsETkGiwsEbkGC0tErsHCEpFrsLBE5BosLBG5BgtLRK7BwhKRa7CwROQaLCwRuQYLS0SuwcISkWuwsETkGv4BnYZn7l4wHIAAAAAASUVORK5CYII=">
            <a:extLst>
              <a:ext uri="{FF2B5EF4-FFF2-40B4-BE49-F238E27FC236}">
                <a16:creationId xmlns:a16="http://schemas.microsoft.com/office/drawing/2014/main" id="{80C49517-34C8-747E-13D7-6A26EDDA53A4}"/>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1" name="AutoShape 17" descr="data:image/png;base64,iVBORw0KGgoAAAANSUhEUgAAASwAAAEsCAYAAAB5fY51AAANtUlEQVR4nO2cMY4ERwwD7/+flpPBburVwOxqugpQuKDI1jC7+xsRkUv4O72AiMi/xcISkWuwsETkGiwsEbkGC0tErsHCEpFrsLBE5BosLBG5BgtLRK7BwhKRa7CwROQaLCwRuYZVYf39/TmhIZPyQ9ZxsndtYcGHTMoPWcfJ3rWFBR8yKT9kHSd71xYWfMik/JB1nOxdW1jwIZPyQ9ZxsndtYcGHTMoPWcfJ3rWFBR8yKT9kHSd71xYWfMik/JB1nOxdW1jwIZPyQ9ZxsndtYcGHTMoPWcfJ3rWFBR8yKT9kHSd71xYWfMik/JB1nOxdW1jwIZPyQ9ZxsncdKywxty2p3HyfHRZWKea2w8JiY2GVYm47LCw2FlYp5rbDwmJjYZVibjssLDYWVinmtsPCYmNhlWJuOywsNhZWKea2w8JiY2GVYm47LCw2FlYp5rbDwmJjYZVibjssLDYWVinmtsPCYmNhlWJuOywsNhbWC53UtOVG1klBzs27frTIC55+PIIfdXKQc/OuHy3ygqcfj+BHnRzk3LzrR4u84OnHI/hRJwc5N+/60SIvePrxCH7UyUHOzbt+tMgLnn48gh91cpBz864fLfKCpx+P4EedHOTcvOtHi7zg6ccj+FEnBzk37/rRIi94+vEIftTJQc7Nu360yAuefjyCH3VykHPzrh8t8oKnH4/gR50c5Ny860eLvODpxyP4UScHOTfv+tEiL3j68Qh+1MlBzs27frTIC55+PIIfYd9bSse7frTIC55+PIIfYd9bSse7frTIC55+PIIfYd9bSse7frTIC55+PIIfYd9bSse7frTIC55+PIIfYd9bSse7frTIC55+PIIfYd9bSse7frTIC55+PIIfYd9bSse7frTIC55+PIIfYd9bSse7frTIC55+PIIfYd9bSse7frTIC55+PIIfYd9bSse7frTIC55+PIIfYd9bSse7frTIC55+PIIfYd9bSse7frTIC55+PIIfYd9bSse7frTIC55+PIKfFOQMyLuRMyD72WJhlT4sdTffx7t+c9cWVunDUnfzfbzrN3dtYZU+LHU338e7fnPXFlbpw1J383286zd3bWGVPix1N9/Hu35z1xZW6cNSd/N9vOs3d21hlT4sdTffx7t+c9cWVunDUnfzfbzrN3dtYZU+LHU338e7fnPXFlbpw1J383286zd3bWGVPix1N9/Hu35z1xZW6cNSd/N9vOs3d40urDbIuZ3+UG7NQCysWsi5nS6lWzMQC6sWcm6nS+nWDMTCqoWc2+lSujUDsbBqIed2upRuzUAsrFrIuZ0upVszEAurFnJup0vp1gzEwqqFnNvpUro1A7GwaiHndrqUbs1ALKxayLmdLqVbMxALqxZybqdL6dYMxMKqhZzb6VK6NQOxsGoh53a6lG7NQEoLy8l9rOr0/ReFttliYcEn9T7qeNfJ2WJhwSf1Pup418nZYmHBJ/U+6njXydliYcEn9T7qeNfJ2WJhwSf1Pup418nZYmHBJ/U+6njXydliYcEn9T7qeNfJ2WJhwSf1Pup418nZYmHBJ/U+6njXydliYcEn9T7qeNfJ2WJhwSf1Pup418nZYmHBJ/U+6njXydnin5sXQv7ARd7gBRViYUkrXlAhFpa04gUVYmFJK15QIRaWtOIFFWJhSSteUCEWlrTiBRViYUkrXlAhFpa04gUVYmFJK15QIRaWtOIFFWJhSSteUCEWlrRS998a2vy05db2PmTa/MxYWHg/bbm1vQ+ZNj8zFhbeT1tube9Dps3PjIWF99OWW9v7kGnzM2Nh4f205db2PmTa/MxYWHg/bbm1vQ+ZNj8zFhbeT1tube9Dps3PjIWF99OWW9v7kGnzM2Nh4f205db2PmTa/MxYWHg/bbm1vQ+ZNj8zFhbeT1tube9Dps3PjIWF99OWW9v7kGnzM2Nh4f205db2PmTa/MwEC4us427sImnLQJ09FtYSd7Ow1LGwjui4m4WlTlZni4W1xN0sLHUsrCM67mZhqZPV2WJhLXE3C0sdC+uIjrtZWOpkdbZYWEvczcJSx8I6ouNuFpY6WZ0tFtYSd7Ow1LGwjui4m4WlTlZni4W1xN0sLHUsrCM67mZhqZPV2ZJV+5G2RyIfQ1sGG53U6GePhVWoQ96NrEP+wE/vTLjRGQurUoe8G1mH/IGf3plwozMWVqUOeTeyDvkDP70z4UZnLKxKHfJuZB3yB356Z8KNzlhYlTrk3cg65A/89M6EG52xsCp1yLuRdcgf+OmdCTc6Y2FV6pB3I+uQP/DTOxNudMbCqtQh70bWIX/gp3cm3OiMhVWpQ96NrEP+wE/vTLjRGQurUoe8G1mH/IGf3plwozMWVqUOeTeyDvkDP70z4UZnLKxKHfJuZB3yB356Z8KNzgQLixwE+WHJOm3TlhvZzxYLa7kb+YDIGZCnLTeyny0W1nI38gGRMyBPW25kP1ssrOVu5AMiZ0CettzIfrZYWMvdyAdEzoA8bbmR/WyxsJa7kQ+InAF52nIj+9liYS13Ix8QOQPytOVG9rPFwlruRj4gcgbkacuN7GeLhbXcjXxA5AzI05Yb2c8WC2u5G/mAyBmQpy03sp8tFtZyN/IBkTMgT1tuZD9bLKzlbuQDImdAnrbcyH62WFjL3cgHRM6APG25kf1sWf2SbOr0kRCmLTf99PnZYmEVTltu+unzs8XCKpy23PTT52eLhVU4bbnpp8/PFgurcNpy00+fny0WVuG05aafPj9bLKzCactNP31+tlhYhdOWm376/GyxsAqnLTf99PnZYmEVTltu+unzs8XCKpy23PTT52eLhVU4bbnpp8/PFgurcNpy00+fny1ZNYlw+oApx/0r+uG/KTtxWXG6lCjH/Sv64b8pO3FZcbqUKMf9K/rhvyk7cVlxupQox/0r+uG/KTtxWXG6lCjH/Sv64b8pO3FZcbqUKMf9K/rhvyk7cVlxupQox/0r+uG/KTtxWXG6lCjH/Sv64b8pO3FZcbqUKMf9K/rhvyk7cVlxupQox/0r+uG/KTtxWXG6lCjH/Sv64b8pO3FZcbqUKMf9K/rhvyk7cVlxupQox/0r+uG/Kfq/NTi5v+wnox/9fLRSCzq7Sb0PGf3o56OVWtDZTep9yOhHPx+t1ILOblLvQ0Y/+vlopRZ0dpN6HzL60c9HK7Wgs5vU+5DRj34+WqkFnd2k3oeMfvTz0Uot6Owm9T5k9KOfj1ZqQWc3qfchox/9fLRSCzq7Sb0PGf3o56OVWtDZTep9yOhHPx+t1ILOblLvQ0Y/+vlopRZ0dpN6HzL60c9Hi75gE+TCIhdwCv3w39TCCmJhse9AP/w3tbCCWFjsO9AP/00trCAWFvsO9MN/UwsriIXFvgP98N/UwgpiYbHvQD/8N7WwglhY7DvQD/9NLawgFhb7DvTDf1MLK4iFxb4D/fDf1MIKYmGx70A//De1sIJYWOw70A//TS2sIBYW+w70w39TCyuIhcW+A/3w3xRdWKc/LoIfsk6KttzUKf1vDf916byZttzItOWmjoUVn7bcyLTlpo6FFZ+23Mi05aaOhRWfttzItOWmjoUVn7bcyLTlpo6FFZ+23Mi05aaOhRWfttzItOWmjoUVn7bcyLTlpo6FFZ+23Mi05aaOhRWfttzItOWmjoUVn7bcyLTlpo6FFZ+23Mi05aaOhRUfcm7k3dRR5w0W1nLIuZF3U0edN1hYyyHnRt5NHXXeYGEth5wbeTd11HmDhbUccm7k3dRR5w0W1nLIuZF3U0edN1hYyyHnRt5NHXXeYGEth5wbeTd11HmDhbUccm7k3dRR5w0W1nLIuZF3U0edN1hYyyHnRt5NHXXeYGEth5wbeTd11HmDhbUccm7k3dRR5w0W1nLackvptO3W5ie12xYLq/BhyTptu7X5Se22xcIqfFiyTttubX5Su22xsAoflqzTtlubn9RuWyyswocl67Tt1uYntdsWC6vwYck6bbu1+UnttsXCKnxYsk7bbm1+UrttsbAKH5as07Zbm5/UblssrMKHJeu07dbmJ7XbFgur8GHJOm27tflJ7bbFwip8WLJO225tflK7bbGwCh+WrNO2W5uf1G5bLKzChyXrtO3W5ie12xZ0YbVBPqC23fTDL5/VfqsfwU1RIR9d2276sbC+P4KbokI+urbd9GNhfX8EN0WFfHRtu+nHwvr+CG6KCvno2nbTj4X1/RHcFBXy0bXtph8L6/sjuCkq5KNr200/Ftb3R3BTVMhH17abfiys74/gpqiQj65tN/1YWN8fwU1RIR9d2276sbC+P4KbokI+urbd9GNhfX8EN0WFfHRtu+nHwvr+CG6KCvno2nbTj4X1/RHgMf4vQ36f1G7kDPSTy2DGwsIP+X1Su5Ez0E8ugxkLCz/k90ntRs5AP7kMZiws/JDfJ7UbOQP95DKYsbDwQ36f1G7kDPSTy2DGwsIP+X1Su5Ez0E8ugxkLCz/k90ntRs5AP7kMZiws/JDfJ7UbOQP95DKYsbDwQ36f1G7kDPSTy2DGwsIP+X1Su5Ez0E8ugxkLCz/k90ntRs5AP7kMZiws/JDfJ7UbOQP95DKYsbDwQ36f1G7kDPSTy2BmWVgiIiewsETkGiwsEbkGC0tErsHCEpFrsLBE5BosLBG5BgtLRK7BwhKRa7CwROQaLCwRuQYLS0SuwcISkWuwsETkGv4BnYZn7l4wHIAAAAAASUVORK5CYII=">
            <a:extLst>
              <a:ext uri="{FF2B5EF4-FFF2-40B4-BE49-F238E27FC236}">
                <a16:creationId xmlns:a16="http://schemas.microsoft.com/office/drawing/2014/main" id="{E0946C58-E101-F3CE-BEE0-0AFCAECC46C9}"/>
              </a:ext>
            </a:extLst>
          </p:cNvPr>
          <p:cNvSpPr>
            <a:spLocks noChangeAspect="1" noChangeArrowheads="1"/>
          </p:cNvSpPr>
          <p:nvPr/>
        </p:nvSpPr>
        <p:spPr bwMode="auto">
          <a:xfrm>
            <a:off x="4424363" y="3281363"/>
            <a:ext cx="296862"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Picture 5">
            <a:extLst>
              <a:ext uri="{FF2B5EF4-FFF2-40B4-BE49-F238E27FC236}">
                <a16:creationId xmlns:a16="http://schemas.microsoft.com/office/drawing/2014/main" id="{DBD2AD46-100D-F223-957F-27BA311BC68B}"/>
              </a:ext>
            </a:extLst>
          </p:cNvPr>
          <p:cNvPicPr>
            <a:picLocks noChangeAspect="1"/>
          </p:cNvPicPr>
          <p:nvPr/>
        </p:nvPicPr>
        <p:blipFill>
          <a:blip r:embed="rId4"/>
          <a:srcRect l="7652" t="8929" r="6851" b="8929"/>
          <a:stretch/>
        </p:blipFill>
        <p:spPr>
          <a:xfrm>
            <a:off x="7167423" y="4690848"/>
            <a:ext cx="1824177" cy="1752600"/>
          </a:xfrm>
          <a:prstGeom prst="rect">
            <a:avLst/>
          </a:prstGeom>
        </p:spPr>
      </p:pic>
      <p:sp>
        <p:nvSpPr>
          <p:cNvPr id="7" name="Line 11">
            <a:extLst>
              <a:ext uri="{FF2B5EF4-FFF2-40B4-BE49-F238E27FC236}">
                <a16:creationId xmlns:a16="http://schemas.microsoft.com/office/drawing/2014/main" id="{D84329C3-FAD9-0D84-05D8-118AC5DA7635}"/>
              </a:ext>
            </a:extLst>
          </p:cNvPr>
          <p:cNvSpPr>
            <a:spLocks noChangeShapeType="1"/>
          </p:cNvSpPr>
          <p:nvPr/>
        </p:nvSpPr>
        <p:spPr bwMode="auto">
          <a:xfrm>
            <a:off x="6059024" y="4873575"/>
            <a:ext cx="108660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Box 7">
            <a:extLst>
              <a:ext uri="{FF2B5EF4-FFF2-40B4-BE49-F238E27FC236}">
                <a16:creationId xmlns:a16="http://schemas.microsoft.com/office/drawing/2014/main" id="{5A4AF0A9-40C4-9917-137E-740C081B62B3}"/>
              </a:ext>
            </a:extLst>
          </p:cNvPr>
          <p:cNvSpPr txBox="1"/>
          <p:nvPr/>
        </p:nvSpPr>
        <p:spPr>
          <a:xfrm>
            <a:off x="3118716" y="4665326"/>
            <a:ext cx="2906566" cy="461665"/>
          </a:xfrm>
          <a:prstGeom prst="rect">
            <a:avLst/>
          </a:prstGeom>
          <a:noFill/>
        </p:spPr>
        <p:txBody>
          <a:bodyPr wrap="none" rtlCol="0">
            <a:spAutoFit/>
          </a:bodyPr>
          <a:lstStyle/>
          <a:p>
            <a:pPr algn="ctr"/>
            <a:r>
              <a:rPr lang="en-US" sz="2400" dirty="0"/>
              <a:t>GitHub source code</a:t>
            </a:r>
          </a:p>
        </p:txBody>
      </p:sp>
      <p:sp>
        <p:nvSpPr>
          <p:cNvPr id="9" name="TextBox 8">
            <a:extLst>
              <a:ext uri="{FF2B5EF4-FFF2-40B4-BE49-F238E27FC236}">
                <a16:creationId xmlns:a16="http://schemas.microsoft.com/office/drawing/2014/main" id="{5B7066EE-41FE-DEC9-087B-4D192AC660E4}"/>
              </a:ext>
            </a:extLst>
          </p:cNvPr>
          <p:cNvSpPr txBox="1"/>
          <p:nvPr/>
        </p:nvSpPr>
        <p:spPr>
          <a:xfrm>
            <a:off x="2476500" y="4140447"/>
            <a:ext cx="4343400" cy="461665"/>
          </a:xfrm>
          <a:prstGeom prst="rect">
            <a:avLst/>
          </a:prstGeom>
          <a:noFill/>
        </p:spPr>
        <p:txBody>
          <a:bodyPr wrap="square" rtlCol="0">
            <a:spAutoFit/>
          </a:bodyPr>
          <a:lstStyle/>
          <a:p>
            <a:pPr algn="ctr"/>
            <a:r>
              <a:rPr lang="en-US" sz="2400" dirty="0"/>
              <a:t>https://pcheng.org/needlepath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FF422-4DAE-D942-E8B9-3B4EF4B9135D}"/>
              </a:ext>
            </a:extLst>
          </p:cNvPr>
          <p:cNvSpPr>
            <a:spLocks noGrp="1"/>
          </p:cNvSpPr>
          <p:nvPr>
            <p:ph type="title"/>
          </p:nvPr>
        </p:nvSpPr>
        <p:spPr/>
        <p:txBody>
          <a:bodyPr/>
          <a:lstStyle/>
          <a:p>
            <a:r>
              <a:rPr lang="en-US" dirty="0"/>
              <a:t>CT-Guided Needle Placement</a:t>
            </a:r>
          </a:p>
        </p:txBody>
      </p:sp>
      <p:sp>
        <p:nvSpPr>
          <p:cNvPr id="3" name="Content Placeholder 2">
            <a:extLst>
              <a:ext uri="{FF2B5EF4-FFF2-40B4-BE49-F238E27FC236}">
                <a16:creationId xmlns:a16="http://schemas.microsoft.com/office/drawing/2014/main" id="{FD74C37B-810A-85F4-69AF-67F083CBE2F1}"/>
              </a:ext>
            </a:extLst>
          </p:cNvPr>
          <p:cNvSpPr>
            <a:spLocks noGrp="1"/>
          </p:cNvSpPr>
          <p:nvPr>
            <p:ph idx="4294967295"/>
          </p:nvPr>
        </p:nvSpPr>
        <p:spPr>
          <a:xfrm>
            <a:off x="533400" y="1676400"/>
            <a:ext cx="8229600" cy="1524000"/>
          </a:xfrm>
        </p:spPr>
        <p:txBody>
          <a:bodyPr/>
          <a:lstStyle/>
          <a:p>
            <a:r>
              <a:rPr lang="en-US" sz="2800" dirty="0"/>
              <a:t>CT-guided needle placement is a common initial task for interventional procedures (e.g. biopsy, drainage, injection, fiducial placement, ablation)</a:t>
            </a:r>
          </a:p>
        </p:txBody>
      </p:sp>
      <p:sp>
        <p:nvSpPr>
          <p:cNvPr id="4" name="Content Placeholder 2">
            <a:extLst>
              <a:ext uri="{FF2B5EF4-FFF2-40B4-BE49-F238E27FC236}">
                <a16:creationId xmlns:a16="http://schemas.microsoft.com/office/drawing/2014/main" id="{4CDE3811-6FF5-5612-8C40-7F2A3E43C07F}"/>
              </a:ext>
            </a:extLst>
          </p:cNvPr>
          <p:cNvSpPr>
            <a:spLocks noGrp="1"/>
          </p:cNvSpPr>
          <p:nvPr>
            <p:ph idx="4294967295"/>
          </p:nvPr>
        </p:nvSpPr>
        <p:spPr>
          <a:xfrm>
            <a:off x="533400" y="3124200"/>
            <a:ext cx="5562600" cy="3048000"/>
          </a:xfrm>
        </p:spPr>
        <p:txBody>
          <a:bodyPr/>
          <a:lstStyle/>
          <a:p>
            <a:r>
              <a:rPr lang="en-US" sz="2800" dirty="0"/>
              <a:t>Usually, the body entry point and target can be imaged in the same axial plane (“in-plane”)</a:t>
            </a:r>
          </a:p>
          <a:p>
            <a:pPr lvl="1"/>
            <a:r>
              <a:rPr lang="en-US" sz="2400" dirty="0"/>
              <a:t>Needle adjustments for in-plane procedures are straightforward, since the distance and angle can be visualized on one image </a:t>
            </a:r>
          </a:p>
        </p:txBody>
      </p:sp>
      <p:pic>
        <p:nvPicPr>
          <p:cNvPr id="5" name="Picture 4">
            <a:extLst>
              <a:ext uri="{FF2B5EF4-FFF2-40B4-BE49-F238E27FC236}">
                <a16:creationId xmlns:a16="http://schemas.microsoft.com/office/drawing/2014/main" id="{66BFFE52-8876-E86B-E89B-80D4126CF750}"/>
              </a:ext>
            </a:extLst>
          </p:cNvPr>
          <p:cNvPicPr>
            <a:picLocks noChangeAspect="1"/>
          </p:cNvPicPr>
          <p:nvPr/>
        </p:nvPicPr>
        <p:blipFill>
          <a:blip r:embed="rId2"/>
          <a:stretch>
            <a:fillRect/>
          </a:stretch>
        </p:blipFill>
        <p:spPr>
          <a:xfrm>
            <a:off x="6498745" y="4800600"/>
            <a:ext cx="2133600" cy="1659108"/>
          </a:xfrm>
          <a:prstGeom prst="rect">
            <a:avLst/>
          </a:prstGeom>
        </p:spPr>
      </p:pic>
      <p:pic>
        <p:nvPicPr>
          <p:cNvPr id="6" name="Picture 5">
            <a:extLst>
              <a:ext uri="{FF2B5EF4-FFF2-40B4-BE49-F238E27FC236}">
                <a16:creationId xmlns:a16="http://schemas.microsoft.com/office/drawing/2014/main" id="{AB60176A-801E-D9EE-A687-EA4A36B31880}"/>
              </a:ext>
            </a:extLst>
          </p:cNvPr>
          <p:cNvPicPr>
            <a:picLocks noChangeAspect="1"/>
          </p:cNvPicPr>
          <p:nvPr/>
        </p:nvPicPr>
        <p:blipFill>
          <a:blip r:embed="rId3"/>
          <a:stretch>
            <a:fillRect/>
          </a:stretch>
        </p:blipFill>
        <p:spPr>
          <a:xfrm>
            <a:off x="6506307" y="3113268"/>
            <a:ext cx="2110216" cy="1659108"/>
          </a:xfrm>
          <a:prstGeom prst="rect">
            <a:avLst/>
          </a:prstGeom>
        </p:spPr>
      </p:pic>
      <p:sp>
        <p:nvSpPr>
          <p:cNvPr id="7" name="Oval 6">
            <a:extLst>
              <a:ext uri="{FF2B5EF4-FFF2-40B4-BE49-F238E27FC236}">
                <a16:creationId xmlns:a16="http://schemas.microsoft.com/office/drawing/2014/main" id="{22BAE152-D112-788D-D0F2-9CBDBC1C2337}"/>
              </a:ext>
            </a:extLst>
          </p:cNvPr>
          <p:cNvSpPr/>
          <p:nvPr/>
        </p:nvSpPr>
        <p:spPr>
          <a:xfrm>
            <a:off x="7217835" y="3962400"/>
            <a:ext cx="233994" cy="225784"/>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75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D7A60E7-160D-D576-6129-B5917B7414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400" y="1676400"/>
            <a:ext cx="2962275" cy="3600450"/>
          </a:xfrm>
          <a:prstGeom prst="rect">
            <a:avLst/>
          </a:prstGeom>
        </p:spPr>
      </p:pic>
      <p:sp>
        <p:nvSpPr>
          <p:cNvPr id="11" name="TextBox 10">
            <a:extLst>
              <a:ext uri="{FF2B5EF4-FFF2-40B4-BE49-F238E27FC236}">
                <a16:creationId xmlns:a16="http://schemas.microsoft.com/office/drawing/2014/main" id="{81E11659-131F-A301-E87E-69A94CBAE076}"/>
              </a:ext>
            </a:extLst>
          </p:cNvPr>
          <p:cNvSpPr txBox="1"/>
          <p:nvPr/>
        </p:nvSpPr>
        <p:spPr>
          <a:xfrm>
            <a:off x="1836395" y="2953090"/>
            <a:ext cx="272877" cy="369332"/>
          </a:xfrm>
          <a:prstGeom prst="rect">
            <a:avLst/>
          </a:prstGeom>
          <a:noFill/>
        </p:spPr>
        <p:txBody>
          <a:bodyPr wrap="square" rtlCol="0">
            <a:spAutoFit/>
          </a:bodyPr>
          <a:lstStyle/>
          <a:p>
            <a:r>
              <a:rPr lang="el-GR" dirty="0">
                <a:latin typeface="Cambria Math" panose="02040503050406030204" pitchFamily="18" charset="0"/>
                <a:ea typeface="Cambria Math" panose="02040503050406030204" pitchFamily="18" charset="0"/>
              </a:rPr>
              <a:t>θ</a:t>
            </a:r>
            <a:endParaRPr lang="en-US" dirty="0"/>
          </a:p>
        </p:txBody>
      </p:sp>
      <p:sp>
        <p:nvSpPr>
          <p:cNvPr id="10" name="Arc 9">
            <a:extLst>
              <a:ext uri="{FF2B5EF4-FFF2-40B4-BE49-F238E27FC236}">
                <a16:creationId xmlns:a16="http://schemas.microsoft.com/office/drawing/2014/main" id="{2DA49FFF-E48F-7776-4684-AF7AC094C197}"/>
              </a:ext>
            </a:extLst>
          </p:cNvPr>
          <p:cNvSpPr/>
          <p:nvPr/>
        </p:nvSpPr>
        <p:spPr>
          <a:xfrm flipH="1">
            <a:off x="2080732" y="3019425"/>
            <a:ext cx="629609" cy="609599"/>
          </a:xfrm>
          <a:prstGeom prst="arc">
            <a:avLst>
              <a:gd name="adj1" fmla="val 18682287"/>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B05CF8E3-BF20-DBFC-6B8A-1FCFE21F30A5}"/>
              </a:ext>
            </a:extLst>
          </p:cNvPr>
          <p:cNvSpPr>
            <a:spLocks noGrp="1"/>
          </p:cNvSpPr>
          <p:nvPr>
            <p:ph type="title"/>
          </p:nvPr>
        </p:nvSpPr>
        <p:spPr/>
        <p:txBody>
          <a:bodyPr/>
          <a:lstStyle/>
          <a:p>
            <a:r>
              <a:rPr lang="en-US" dirty="0"/>
              <a:t>In-plane Procedure</a:t>
            </a:r>
          </a:p>
        </p:txBody>
      </p:sp>
      <p:cxnSp>
        <p:nvCxnSpPr>
          <p:cNvPr id="7" name="Straight Connector 6">
            <a:extLst>
              <a:ext uri="{FF2B5EF4-FFF2-40B4-BE49-F238E27FC236}">
                <a16:creationId xmlns:a16="http://schemas.microsoft.com/office/drawing/2014/main" id="{A8EA9D84-FE9B-C83C-C588-08085722FF6F}"/>
              </a:ext>
            </a:extLst>
          </p:cNvPr>
          <p:cNvCxnSpPr>
            <a:cxnSpLocks/>
          </p:cNvCxnSpPr>
          <p:nvPr/>
        </p:nvCxnSpPr>
        <p:spPr>
          <a:xfrm>
            <a:off x="2395538" y="1800225"/>
            <a:ext cx="0" cy="2971800"/>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31C6EF-D106-0F8A-6EF8-E03DA266051E}"/>
              </a:ext>
            </a:extLst>
          </p:cNvPr>
          <p:cNvCxnSpPr>
            <a:cxnSpLocks/>
          </p:cNvCxnSpPr>
          <p:nvPr/>
        </p:nvCxnSpPr>
        <p:spPr>
          <a:xfrm>
            <a:off x="432873" y="3324225"/>
            <a:ext cx="4062927"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F4519FF-7137-7C1E-EF80-9A893D0870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6467" y="2235302"/>
            <a:ext cx="2962275" cy="3138601"/>
          </a:xfrm>
          <a:prstGeom prst="rect">
            <a:avLst/>
          </a:prstGeom>
        </p:spPr>
      </p:pic>
      <p:sp>
        <p:nvSpPr>
          <p:cNvPr id="18" name="TextBox 17">
            <a:extLst>
              <a:ext uri="{FF2B5EF4-FFF2-40B4-BE49-F238E27FC236}">
                <a16:creationId xmlns:a16="http://schemas.microsoft.com/office/drawing/2014/main" id="{29DB3C8E-8C17-A5E8-AE6D-8F0AB1E17755}"/>
              </a:ext>
            </a:extLst>
          </p:cNvPr>
          <p:cNvSpPr txBox="1"/>
          <p:nvPr/>
        </p:nvSpPr>
        <p:spPr>
          <a:xfrm>
            <a:off x="6602166" y="2801251"/>
            <a:ext cx="914400" cy="369332"/>
          </a:xfrm>
          <a:prstGeom prst="rect">
            <a:avLst/>
          </a:prstGeom>
          <a:noFill/>
        </p:spPr>
        <p:txBody>
          <a:bodyPr wrap="square" rtlCol="0">
            <a:spAutoFit/>
          </a:bodyPr>
          <a:lstStyle/>
          <a:p>
            <a:r>
              <a:rPr lang="en-US" dirty="0"/>
              <a:t>Start</a:t>
            </a:r>
          </a:p>
        </p:txBody>
      </p:sp>
      <p:sp>
        <p:nvSpPr>
          <p:cNvPr id="19" name="TextBox 18">
            <a:extLst>
              <a:ext uri="{FF2B5EF4-FFF2-40B4-BE49-F238E27FC236}">
                <a16:creationId xmlns:a16="http://schemas.microsoft.com/office/drawing/2014/main" id="{CAA5F46F-C50C-E1E1-FACF-8657128B2485}"/>
              </a:ext>
            </a:extLst>
          </p:cNvPr>
          <p:cNvSpPr txBox="1"/>
          <p:nvPr/>
        </p:nvSpPr>
        <p:spPr>
          <a:xfrm>
            <a:off x="7275854" y="3947478"/>
            <a:ext cx="914400" cy="369332"/>
          </a:xfrm>
          <a:prstGeom prst="rect">
            <a:avLst/>
          </a:prstGeom>
          <a:noFill/>
        </p:spPr>
        <p:txBody>
          <a:bodyPr wrap="square" rtlCol="0">
            <a:spAutoFit/>
          </a:bodyPr>
          <a:lstStyle/>
          <a:p>
            <a:r>
              <a:rPr lang="en-US" dirty="0"/>
              <a:t>Target</a:t>
            </a:r>
          </a:p>
        </p:txBody>
      </p:sp>
      <p:cxnSp>
        <p:nvCxnSpPr>
          <p:cNvPr id="3" name="Straight Connector 2">
            <a:extLst>
              <a:ext uri="{FF2B5EF4-FFF2-40B4-BE49-F238E27FC236}">
                <a16:creationId xmlns:a16="http://schemas.microsoft.com/office/drawing/2014/main" id="{ED269914-C06E-9BC5-0801-BA23162F412C}"/>
              </a:ext>
            </a:extLst>
          </p:cNvPr>
          <p:cNvCxnSpPr>
            <a:cxnSpLocks/>
          </p:cNvCxnSpPr>
          <p:nvPr/>
        </p:nvCxnSpPr>
        <p:spPr>
          <a:xfrm>
            <a:off x="4876800" y="3307798"/>
            <a:ext cx="3505200"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1A8978-F1BF-0FFB-B61F-6AB17222067C}"/>
              </a:ext>
            </a:extLst>
          </p:cNvPr>
          <p:cNvCxnSpPr>
            <a:cxnSpLocks/>
          </p:cNvCxnSpPr>
          <p:nvPr/>
        </p:nvCxnSpPr>
        <p:spPr>
          <a:xfrm>
            <a:off x="6629400" y="1905000"/>
            <a:ext cx="0" cy="2971800"/>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857A7D-40EC-9994-57D8-D6C64A9B2884}"/>
              </a:ext>
            </a:extLst>
          </p:cNvPr>
          <p:cNvCxnSpPr>
            <a:cxnSpLocks/>
          </p:cNvCxnSpPr>
          <p:nvPr/>
        </p:nvCxnSpPr>
        <p:spPr>
          <a:xfrm>
            <a:off x="5943600" y="2633955"/>
            <a:ext cx="1219200" cy="12373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DB22E1F2-187A-6138-1AA5-FBE85B533BC4}"/>
              </a:ext>
            </a:extLst>
          </p:cNvPr>
          <p:cNvSpPr/>
          <p:nvPr/>
        </p:nvSpPr>
        <p:spPr>
          <a:xfrm flipH="1">
            <a:off x="6258478" y="3013651"/>
            <a:ext cx="687375" cy="598192"/>
          </a:xfrm>
          <a:prstGeom prst="arc">
            <a:avLst>
              <a:gd name="adj1" fmla="val 18810662"/>
              <a:gd name="adj2" fmla="val 1408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10EDA5F7-3A8A-4EE8-A695-580054E8355F}"/>
              </a:ext>
            </a:extLst>
          </p:cNvPr>
          <p:cNvSpPr txBox="1"/>
          <p:nvPr/>
        </p:nvSpPr>
        <p:spPr>
          <a:xfrm>
            <a:off x="5985749" y="2943415"/>
            <a:ext cx="312906" cy="369332"/>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θ</a:t>
            </a:r>
            <a:endParaRPr lang="en-US" dirty="0">
              <a:latin typeface="Cambria Math" panose="02040503050406030204" pitchFamily="18" charset="0"/>
              <a:ea typeface="Cambria Math" panose="02040503050406030204" pitchFamily="18" charset="0"/>
            </a:endParaRPr>
          </a:p>
        </p:txBody>
      </p:sp>
      <p:sp>
        <p:nvSpPr>
          <p:cNvPr id="23" name="TextBox 22">
            <a:extLst>
              <a:ext uri="{FF2B5EF4-FFF2-40B4-BE49-F238E27FC236}">
                <a16:creationId xmlns:a16="http://schemas.microsoft.com/office/drawing/2014/main" id="{7FB2F3D5-8878-62C7-3A80-E18BC998CD21}"/>
              </a:ext>
            </a:extLst>
          </p:cNvPr>
          <p:cNvSpPr txBox="1"/>
          <p:nvPr/>
        </p:nvSpPr>
        <p:spPr>
          <a:xfrm>
            <a:off x="685800" y="5566497"/>
            <a:ext cx="7620000" cy="646331"/>
          </a:xfrm>
          <a:prstGeom prst="rect">
            <a:avLst/>
          </a:prstGeom>
          <a:noFill/>
        </p:spPr>
        <p:txBody>
          <a:bodyPr wrap="square" rtlCol="0">
            <a:spAutoFit/>
          </a:bodyPr>
          <a:lstStyle/>
          <a:p>
            <a:r>
              <a:rPr lang="en-US" dirty="0"/>
              <a:t>In an in-plane procedure, the </a:t>
            </a:r>
            <a:r>
              <a:rPr lang="en-US" dirty="0">
                <a:solidFill>
                  <a:srgbClr val="00CC00"/>
                </a:solidFill>
              </a:rPr>
              <a:t>target</a:t>
            </a:r>
            <a:r>
              <a:rPr lang="en-US" dirty="0"/>
              <a:t> is specified relative to the </a:t>
            </a:r>
            <a:r>
              <a:rPr lang="en-US" dirty="0">
                <a:solidFill>
                  <a:srgbClr val="FF0000"/>
                </a:solidFill>
              </a:rPr>
              <a:t>entry point </a:t>
            </a:r>
            <a:r>
              <a:rPr lang="en-US" dirty="0"/>
              <a:t>by a single angle (the in-plane angle </a:t>
            </a:r>
            <a:r>
              <a:rPr lang="el-GR" b="1" dirty="0"/>
              <a:t>θ</a:t>
            </a:r>
            <a:r>
              <a:rPr lang="en-US" dirty="0"/>
              <a:t>) and the straight-line distance </a:t>
            </a:r>
            <a:r>
              <a:rPr lang="en-US" b="1" dirty="0"/>
              <a:t>d</a:t>
            </a:r>
            <a:r>
              <a:rPr lang="en-US" dirty="0"/>
              <a:t>.  </a:t>
            </a:r>
          </a:p>
        </p:txBody>
      </p:sp>
      <p:sp>
        <p:nvSpPr>
          <p:cNvPr id="4" name="TextBox 3">
            <a:extLst>
              <a:ext uri="{FF2B5EF4-FFF2-40B4-BE49-F238E27FC236}">
                <a16:creationId xmlns:a16="http://schemas.microsoft.com/office/drawing/2014/main" id="{B97E7BF9-937A-8337-2FC4-3C518B95734C}"/>
              </a:ext>
            </a:extLst>
          </p:cNvPr>
          <p:cNvSpPr txBox="1"/>
          <p:nvPr/>
        </p:nvSpPr>
        <p:spPr>
          <a:xfrm>
            <a:off x="6835771" y="3324662"/>
            <a:ext cx="312906" cy="369332"/>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155768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2C68-6B0B-807A-EDD2-E97323F7F90D}"/>
              </a:ext>
            </a:extLst>
          </p:cNvPr>
          <p:cNvSpPr>
            <a:spLocks noGrp="1"/>
          </p:cNvSpPr>
          <p:nvPr>
            <p:ph type="title"/>
          </p:nvPr>
        </p:nvSpPr>
        <p:spPr/>
        <p:txBody>
          <a:bodyPr/>
          <a:lstStyle/>
          <a:p>
            <a:r>
              <a:rPr lang="en-US" dirty="0"/>
              <a:t>In-plane Procedure Example</a:t>
            </a:r>
          </a:p>
        </p:txBody>
      </p:sp>
      <p:pic>
        <p:nvPicPr>
          <p:cNvPr id="4" name="Picture 3">
            <a:extLst>
              <a:ext uri="{FF2B5EF4-FFF2-40B4-BE49-F238E27FC236}">
                <a16:creationId xmlns:a16="http://schemas.microsoft.com/office/drawing/2014/main" id="{A1E6E16E-259D-7B07-E28B-584E507E7E0B}"/>
              </a:ext>
            </a:extLst>
          </p:cNvPr>
          <p:cNvPicPr>
            <a:picLocks noChangeAspect="1"/>
          </p:cNvPicPr>
          <p:nvPr/>
        </p:nvPicPr>
        <p:blipFill>
          <a:blip r:embed="rId2"/>
          <a:stretch>
            <a:fillRect/>
          </a:stretch>
        </p:blipFill>
        <p:spPr>
          <a:xfrm>
            <a:off x="4489017" y="1526796"/>
            <a:ext cx="4609944" cy="3875714"/>
          </a:xfrm>
          <a:prstGeom prst="rect">
            <a:avLst/>
          </a:prstGeom>
        </p:spPr>
      </p:pic>
      <p:pic>
        <p:nvPicPr>
          <p:cNvPr id="5" name="Picture 4">
            <a:extLst>
              <a:ext uri="{FF2B5EF4-FFF2-40B4-BE49-F238E27FC236}">
                <a16:creationId xmlns:a16="http://schemas.microsoft.com/office/drawing/2014/main" id="{63DF1F1D-C6C3-AF4D-00CE-5F0AD036969C}"/>
              </a:ext>
            </a:extLst>
          </p:cNvPr>
          <p:cNvPicPr>
            <a:picLocks noChangeAspect="1"/>
          </p:cNvPicPr>
          <p:nvPr/>
        </p:nvPicPr>
        <p:blipFill>
          <a:blip r:embed="rId3"/>
          <a:stretch>
            <a:fillRect/>
          </a:stretch>
        </p:blipFill>
        <p:spPr>
          <a:xfrm>
            <a:off x="37883" y="1526796"/>
            <a:ext cx="4281390" cy="3875714"/>
          </a:xfrm>
          <a:prstGeom prst="rect">
            <a:avLst/>
          </a:prstGeom>
        </p:spPr>
      </p:pic>
      <p:sp>
        <p:nvSpPr>
          <p:cNvPr id="6" name="Oval 5">
            <a:extLst>
              <a:ext uri="{FF2B5EF4-FFF2-40B4-BE49-F238E27FC236}">
                <a16:creationId xmlns:a16="http://schemas.microsoft.com/office/drawing/2014/main" id="{83A9E2D5-4441-474D-099A-C8BCAC858058}"/>
              </a:ext>
            </a:extLst>
          </p:cNvPr>
          <p:cNvSpPr/>
          <p:nvPr/>
        </p:nvSpPr>
        <p:spPr>
          <a:xfrm>
            <a:off x="2553380" y="3429001"/>
            <a:ext cx="333255" cy="321562"/>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E7E6C0-5491-CD05-1585-551D56EDF57C}"/>
              </a:ext>
            </a:extLst>
          </p:cNvPr>
          <p:cNvSpPr/>
          <p:nvPr/>
        </p:nvSpPr>
        <p:spPr>
          <a:xfrm>
            <a:off x="6855910" y="3352800"/>
            <a:ext cx="333255" cy="321562"/>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989CBB4-9565-4320-690D-8D451435B729}"/>
              </a:ext>
            </a:extLst>
          </p:cNvPr>
          <p:cNvSpPr/>
          <p:nvPr/>
        </p:nvSpPr>
        <p:spPr>
          <a:xfrm>
            <a:off x="8382000" y="2514600"/>
            <a:ext cx="333255" cy="3215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EF966A-2C6D-9BBC-8590-EB2D26A75105}"/>
              </a:ext>
            </a:extLst>
          </p:cNvPr>
          <p:cNvSpPr txBox="1"/>
          <p:nvPr/>
        </p:nvSpPr>
        <p:spPr>
          <a:xfrm>
            <a:off x="374217" y="5433290"/>
            <a:ext cx="8229600" cy="923330"/>
          </a:xfrm>
          <a:prstGeom prst="rect">
            <a:avLst/>
          </a:prstGeom>
          <a:noFill/>
        </p:spPr>
        <p:txBody>
          <a:bodyPr wrap="square" rtlCol="0">
            <a:spAutoFit/>
          </a:bodyPr>
          <a:lstStyle/>
          <a:p>
            <a:r>
              <a:rPr lang="en-US" dirty="0"/>
              <a:t>In this in-plane biopsy of a left external iliac node, the entire needle path from </a:t>
            </a:r>
            <a:r>
              <a:rPr lang="en-US" dirty="0">
                <a:solidFill>
                  <a:srgbClr val="FF0000"/>
                </a:solidFill>
              </a:rPr>
              <a:t>body entry site</a:t>
            </a:r>
            <a:r>
              <a:rPr lang="en-US" dirty="0"/>
              <a:t> to </a:t>
            </a:r>
            <a:r>
              <a:rPr lang="en-US" dirty="0">
                <a:solidFill>
                  <a:srgbClr val="00CC00"/>
                </a:solidFill>
              </a:rPr>
              <a:t>target </a:t>
            </a:r>
            <a:r>
              <a:rPr lang="en-US" dirty="0"/>
              <a:t>can be visualized on a single image. The in-plane angle </a:t>
            </a:r>
            <a:r>
              <a:rPr lang="el-GR" b="1" dirty="0"/>
              <a:t>θ</a:t>
            </a:r>
            <a:r>
              <a:rPr lang="en-US" b="1" dirty="0"/>
              <a:t> </a:t>
            </a:r>
            <a:r>
              <a:rPr lang="en-US" dirty="0"/>
              <a:t>can be directly visualized, and angle adjustments are easily made.</a:t>
            </a:r>
            <a:endParaRPr lang="en-US" dirty="0">
              <a:solidFill>
                <a:srgbClr val="00CC00"/>
              </a:solidFill>
            </a:endParaRPr>
          </a:p>
        </p:txBody>
      </p:sp>
      <p:cxnSp>
        <p:nvCxnSpPr>
          <p:cNvPr id="11" name="Straight Connector 10">
            <a:extLst>
              <a:ext uri="{FF2B5EF4-FFF2-40B4-BE49-F238E27FC236}">
                <a16:creationId xmlns:a16="http://schemas.microsoft.com/office/drawing/2014/main" id="{B7085454-1E17-A782-DCDA-A826E973ED51}"/>
              </a:ext>
            </a:extLst>
          </p:cNvPr>
          <p:cNvCxnSpPr>
            <a:cxnSpLocks/>
          </p:cNvCxnSpPr>
          <p:nvPr/>
        </p:nvCxnSpPr>
        <p:spPr>
          <a:xfrm>
            <a:off x="7022537" y="2640096"/>
            <a:ext cx="158128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A4E1F-763B-F678-63A2-FC76DD8690CE}"/>
              </a:ext>
            </a:extLst>
          </p:cNvPr>
          <p:cNvCxnSpPr>
            <a:cxnSpLocks/>
          </p:cNvCxnSpPr>
          <p:nvPr/>
        </p:nvCxnSpPr>
        <p:spPr>
          <a:xfrm>
            <a:off x="7022537" y="2640096"/>
            <a:ext cx="0" cy="824557"/>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F9F22964-1995-CD98-D193-3B8D838C7B96}"/>
              </a:ext>
            </a:extLst>
          </p:cNvPr>
          <p:cNvSpPr/>
          <p:nvPr/>
        </p:nvSpPr>
        <p:spPr>
          <a:xfrm flipH="1">
            <a:off x="8133391" y="2339681"/>
            <a:ext cx="629609" cy="609599"/>
          </a:xfrm>
          <a:prstGeom prst="arc">
            <a:avLst>
              <a:gd name="adj1" fmla="val 25145"/>
              <a:gd name="adj2" fmla="val 2567899"/>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AAB13193-52B1-1CF5-7CE5-A282DE560D84}"/>
              </a:ext>
            </a:extLst>
          </p:cNvPr>
          <p:cNvSpPr txBox="1"/>
          <p:nvPr/>
        </p:nvSpPr>
        <p:spPr>
          <a:xfrm>
            <a:off x="7886869" y="2595338"/>
            <a:ext cx="318339" cy="369332"/>
          </a:xfrm>
          <a:prstGeom prst="rect">
            <a:avLst/>
          </a:prstGeom>
          <a:noFill/>
        </p:spPr>
        <p:txBody>
          <a:bodyPr wrap="square">
            <a:spAutoFit/>
          </a:bodyPr>
          <a:lstStyle/>
          <a:p>
            <a:r>
              <a:rPr lang="el-GR" dirty="0">
                <a:solidFill>
                  <a:srgbClr val="FFFF00"/>
                </a:solidFill>
                <a:latin typeface="Cambria Math" panose="02040503050406030204" pitchFamily="18" charset="0"/>
                <a:ea typeface="Cambria Math" panose="02040503050406030204" pitchFamily="18" charset="0"/>
              </a:rPr>
              <a:t>θ</a:t>
            </a:r>
            <a:endParaRPr lang="en-US" dirty="0">
              <a:solidFill>
                <a:srgbClr val="FFFF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78565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1E31-7CF3-0A59-5175-31AA938D7A50}"/>
              </a:ext>
            </a:extLst>
          </p:cNvPr>
          <p:cNvSpPr>
            <a:spLocks noGrp="1"/>
          </p:cNvSpPr>
          <p:nvPr>
            <p:ph type="title"/>
          </p:nvPr>
        </p:nvSpPr>
        <p:spPr/>
        <p:txBody>
          <a:bodyPr/>
          <a:lstStyle/>
          <a:p>
            <a:r>
              <a:rPr lang="en-US" dirty="0"/>
              <a:t>Out-of-plane Procedures</a:t>
            </a:r>
          </a:p>
        </p:txBody>
      </p:sp>
      <p:sp>
        <p:nvSpPr>
          <p:cNvPr id="3" name="Content Placeholder 2">
            <a:extLst>
              <a:ext uri="{FF2B5EF4-FFF2-40B4-BE49-F238E27FC236}">
                <a16:creationId xmlns:a16="http://schemas.microsoft.com/office/drawing/2014/main" id="{7D779726-703A-38F7-FB85-C974B0A70423}"/>
              </a:ext>
            </a:extLst>
          </p:cNvPr>
          <p:cNvSpPr>
            <a:spLocks noGrp="1"/>
          </p:cNvSpPr>
          <p:nvPr>
            <p:ph idx="4294967295"/>
          </p:nvPr>
        </p:nvSpPr>
        <p:spPr>
          <a:xfrm>
            <a:off x="533400" y="1447800"/>
            <a:ext cx="8229600" cy="4495800"/>
          </a:xfrm>
        </p:spPr>
        <p:txBody>
          <a:bodyPr/>
          <a:lstStyle/>
          <a:p>
            <a:r>
              <a:rPr lang="en-US" dirty="0"/>
              <a:t>An in-plane needle trajectory may not be possible due to intervening structures (e.g. lung, bowel, bone)</a:t>
            </a:r>
          </a:p>
          <a:p>
            <a:r>
              <a:rPr lang="en-US" dirty="0"/>
              <a:t>Possible strategies</a:t>
            </a:r>
          </a:p>
          <a:p>
            <a:pPr lvl="1"/>
            <a:r>
              <a:rPr lang="en-US" dirty="0"/>
              <a:t>Reposition patient so that target is “in-plane”</a:t>
            </a:r>
          </a:p>
          <a:p>
            <a:pPr lvl="2"/>
            <a:r>
              <a:rPr lang="en-US" dirty="0"/>
              <a:t>possible only for some targets</a:t>
            </a:r>
          </a:p>
          <a:p>
            <a:pPr lvl="1"/>
            <a:r>
              <a:rPr lang="en-US" dirty="0"/>
              <a:t>CT gantry tilt</a:t>
            </a:r>
          </a:p>
          <a:p>
            <a:pPr lvl="1"/>
            <a:r>
              <a:rPr lang="en-US" dirty="0"/>
              <a:t>“Dead reckoning” – visual estimation of the required out-of-plane needle trajectory, with slow careful advance of the needle</a:t>
            </a:r>
          </a:p>
        </p:txBody>
      </p:sp>
    </p:spTree>
    <p:extLst>
      <p:ext uri="{BB962C8B-B14F-4D97-AF65-F5344CB8AC3E}">
        <p14:creationId xmlns:p14="http://schemas.microsoft.com/office/powerpoint/2010/main" val="340559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136F-1349-C0EA-6C41-BFA53249494C}"/>
              </a:ext>
            </a:extLst>
          </p:cNvPr>
          <p:cNvSpPr>
            <a:spLocks noGrp="1"/>
          </p:cNvSpPr>
          <p:nvPr>
            <p:ph type="title"/>
          </p:nvPr>
        </p:nvSpPr>
        <p:spPr/>
        <p:txBody>
          <a:bodyPr/>
          <a:lstStyle/>
          <a:p>
            <a:r>
              <a:rPr lang="en-US" dirty="0"/>
              <a:t>Out-of-plane Targets</a:t>
            </a:r>
          </a:p>
        </p:txBody>
      </p:sp>
      <p:pic>
        <p:nvPicPr>
          <p:cNvPr id="7" name="Picture 6" descr="A black and white image of a planet&#10;&#10;Description automatically generated with medium confidence">
            <a:extLst>
              <a:ext uri="{FF2B5EF4-FFF2-40B4-BE49-F238E27FC236}">
                <a16:creationId xmlns:a16="http://schemas.microsoft.com/office/drawing/2014/main" id="{0BF88FBB-0A52-D982-3B90-18607B79A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09" y="1440558"/>
            <a:ext cx="3833191" cy="3833191"/>
          </a:xfrm>
          <a:prstGeom prst="rect">
            <a:avLst/>
          </a:prstGeom>
        </p:spPr>
      </p:pic>
      <p:pic>
        <p:nvPicPr>
          <p:cNvPr id="9" name="Picture 8" descr="A planet with a ring around it&#10;&#10;Description automatically generated with low confidence">
            <a:extLst>
              <a:ext uri="{FF2B5EF4-FFF2-40B4-BE49-F238E27FC236}">
                <a16:creationId xmlns:a16="http://schemas.microsoft.com/office/drawing/2014/main" id="{18E64B5D-BA56-114F-CC3B-9CEB2DA2F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491" y="1440558"/>
            <a:ext cx="3833190" cy="3833190"/>
          </a:xfrm>
          <a:prstGeom prst="rect">
            <a:avLst/>
          </a:prstGeom>
        </p:spPr>
      </p:pic>
      <p:cxnSp>
        <p:nvCxnSpPr>
          <p:cNvPr id="11" name="Straight Arrow Connector 10">
            <a:extLst>
              <a:ext uri="{FF2B5EF4-FFF2-40B4-BE49-F238E27FC236}">
                <a16:creationId xmlns:a16="http://schemas.microsoft.com/office/drawing/2014/main" id="{8D79F9AF-94E0-63BC-754F-8B11F8C4926E}"/>
              </a:ext>
            </a:extLst>
          </p:cNvPr>
          <p:cNvCxnSpPr>
            <a:cxnSpLocks/>
          </p:cNvCxnSpPr>
          <p:nvPr/>
        </p:nvCxnSpPr>
        <p:spPr>
          <a:xfrm>
            <a:off x="1676400" y="2057400"/>
            <a:ext cx="1066800" cy="1222821"/>
          </a:xfrm>
          <a:prstGeom prst="straightConnector1">
            <a:avLst/>
          </a:prstGeom>
          <a:ln w="889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780E57-B33A-CE76-B60F-0E0C71C51022}"/>
              </a:ext>
            </a:extLst>
          </p:cNvPr>
          <p:cNvCxnSpPr>
            <a:cxnSpLocks/>
          </p:cNvCxnSpPr>
          <p:nvPr/>
        </p:nvCxnSpPr>
        <p:spPr>
          <a:xfrm>
            <a:off x="5715000" y="2676042"/>
            <a:ext cx="762000" cy="685800"/>
          </a:xfrm>
          <a:prstGeom prst="straightConnector1">
            <a:avLst/>
          </a:prstGeom>
          <a:ln w="889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174FAFF-F631-CF24-17FC-8A0C1C863849}"/>
              </a:ext>
            </a:extLst>
          </p:cNvPr>
          <p:cNvSpPr txBox="1"/>
          <p:nvPr/>
        </p:nvSpPr>
        <p:spPr>
          <a:xfrm>
            <a:off x="232350" y="5417442"/>
            <a:ext cx="4034850" cy="923330"/>
          </a:xfrm>
          <a:prstGeom prst="rect">
            <a:avLst/>
          </a:prstGeom>
          <a:noFill/>
        </p:spPr>
        <p:txBody>
          <a:bodyPr wrap="square" rtlCol="0">
            <a:spAutoFit/>
          </a:bodyPr>
          <a:lstStyle/>
          <a:p>
            <a:r>
              <a:rPr lang="en-US" dirty="0">
                <a:solidFill>
                  <a:srgbClr val="00B050"/>
                </a:solidFill>
              </a:rPr>
              <a:t>Right renal upper pole mass </a:t>
            </a:r>
            <a:r>
              <a:rPr lang="en-US" dirty="0"/>
              <a:t>is not accessible in-plane due to intervening lung (</a:t>
            </a:r>
            <a:r>
              <a:rPr lang="en-US" dirty="0">
                <a:solidFill>
                  <a:srgbClr val="FF0000"/>
                </a:solidFill>
              </a:rPr>
              <a:t>*</a:t>
            </a:r>
            <a:r>
              <a:rPr lang="en-US" dirty="0"/>
              <a:t>) despite decubitus positioning.</a:t>
            </a:r>
          </a:p>
        </p:txBody>
      </p:sp>
      <p:sp>
        <p:nvSpPr>
          <p:cNvPr id="4" name="TextBox 3">
            <a:extLst>
              <a:ext uri="{FF2B5EF4-FFF2-40B4-BE49-F238E27FC236}">
                <a16:creationId xmlns:a16="http://schemas.microsoft.com/office/drawing/2014/main" id="{FDADB3BA-41B2-B5DE-4CDD-30E1CBAB4486}"/>
              </a:ext>
            </a:extLst>
          </p:cNvPr>
          <p:cNvSpPr txBox="1"/>
          <p:nvPr/>
        </p:nvSpPr>
        <p:spPr>
          <a:xfrm>
            <a:off x="4971171" y="5417442"/>
            <a:ext cx="3757930" cy="923330"/>
          </a:xfrm>
          <a:prstGeom prst="rect">
            <a:avLst/>
          </a:prstGeom>
          <a:noFill/>
        </p:spPr>
        <p:txBody>
          <a:bodyPr wrap="square" rtlCol="0">
            <a:spAutoFit/>
          </a:bodyPr>
          <a:lstStyle/>
          <a:p>
            <a:r>
              <a:rPr lang="en-US" dirty="0"/>
              <a:t>Central </a:t>
            </a:r>
            <a:r>
              <a:rPr lang="en-US" dirty="0">
                <a:solidFill>
                  <a:srgbClr val="00B050"/>
                </a:solidFill>
              </a:rPr>
              <a:t>pelvic abscess </a:t>
            </a:r>
            <a:r>
              <a:rPr lang="en-US" dirty="0"/>
              <a:t>is not accessible in-plane due to surrounding bone.</a:t>
            </a:r>
          </a:p>
        </p:txBody>
      </p:sp>
      <p:sp>
        <p:nvSpPr>
          <p:cNvPr id="5" name="TextBox 4">
            <a:extLst>
              <a:ext uri="{FF2B5EF4-FFF2-40B4-BE49-F238E27FC236}">
                <a16:creationId xmlns:a16="http://schemas.microsoft.com/office/drawing/2014/main" id="{63C0C1BB-7583-2809-C24A-58C613E3BEAE}"/>
              </a:ext>
            </a:extLst>
          </p:cNvPr>
          <p:cNvSpPr txBox="1"/>
          <p:nvPr/>
        </p:nvSpPr>
        <p:spPr>
          <a:xfrm>
            <a:off x="838200" y="1553078"/>
            <a:ext cx="1600200" cy="646331"/>
          </a:xfrm>
          <a:prstGeom prst="rect">
            <a:avLst/>
          </a:prstGeom>
          <a:noFill/>
        </p:spPr>
        <p:txBody>
          <a:bodyPr wrap="square" rtlCol="0">
            <a:spAutoFit/>
          </a:bodyPr>
          <a:lstStyle/>
          <a:p>
            <a:r>
              <a:rPr lang="en-US" dirty="0">
                <a:solidFill>
                  <a:srgbClr val="66FF33"/>
                </a:solidFill>
              </a:rPr>
              <a:t>Right renal mass</a:t>
            </a:r>
          </a:p>
        </p:txBody>
      </p:sp>
      <p:sp>
        <p:nvSpPr>
          <p:cNvPr id="8" name="TextBox 7">
            <a:extLst>
              <a:ext uri="{FF2B5EF4-FFF2-40B4-BE49-F238E27FC236}">
                <a16:creationId xmlns:a16="http://schemas.microsoft.com/office/drawing/2014/main" id="{4DD94D6E-85D8-DD74-E5DA-F2B6A4589B1C}"/>
              </a:ext>
            </a:extLst>
          </p:cNvPr>
          <p:cNvSpPr txBox="1"/>
          <p:nvPr/>
        </p:nvSpPr>
        <p:spPr>
          <a:xfrm>
            <a:off x="4971171" y="1990826"/>
            <a:ext cx="1295400" cy="646331"/>
          </a:xfrm>
          <a:prstGeom prst="rect">
            <a:avLst/>
          </a:prstGeom>
          <a:noFill/>
        </p:spPr>
        <p:txBody>
          <a:bodyPr wrap="square" rtlCol="0">
            <a:spAutoFit/>
          </a:bodyPr>
          <a:lstStyle/>
          <a:p>
            <a:r>
              <a:rPr lang="en-US" dirty="0">
                <a:solidFill>
                  <a:srgbClr val="66FF33"/>
                </a:solidFill>
              </a:rPr>
              <a:t>Pelvic abscess</a:t>
            </a:r>
          </a:p>
        </p:txBody>
      </p:sp>
      <p:sp>
        <p:nvSpPr>
          <p:cNvPr id="10" name="TextBox 9">
            <a:extLst>
              <a:ext uri="{FF2B5EF4-FFF2-40B4-BE49-F238E27FC236}">
                <a16:creationId xmlns:a16="http://schemas.microsoft.com/office/drawing/2014/main" id="{B3CD558E-26CD-3F0A-2AB4-9CF365728F1F}"/>
              </a:ext>
            </a:extLst>
          </p:cNvPr>
          <p:cNvSpPr txBox="1"/>
          <p:nvPr/>
        </p:nvSpPr>
        <p:spPr>
          <a:xfrm>
            <a:off x="3048000" y="2993397"/>
            <a:ext cx="319710" cy="646331"/>
          </a:xfrm>
          <a:prstGeom prst="rect">
            <a:avLst/>
          </a:prstGeom>
          <a:noFill/>
        </p:spPr>
        <p:txBody>
          <a:bodyPr wrap="square" rtlCol="0">
            <a:spAutoFit/>
          </a:bodyPr>
          <a:lstStyle/>
          <a:p>
            <a:r>
              <a:rPr lang="en-US" sz="3600" dirty="0">
                <a:solidFill>
                  <a:srgbClr val="FF0000"/>
                </a:solidFill>
              </a:rPr>
              <a:t>*</a:t>
            </a:r>
          </a:p>
        </p:txBody>
      </p:sp>
    </p:spTree>
    <p:extLst>
      <p:ext uri="{BB962C8B-B14F-4D97-AF65-F5344CB8AC3E}">
        <p14:creationId xmlns:p14="http://schemas.microsoft.com/office/powerpoint/2010/main" val="181422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175C-7949-5D07-F2B3-3B5A5674A757}"/>
              </a:ext>
            </a:extLst>
          </p:cNvPr>
          <p:cNvSpPr>
            <a:spLocks noGrp="1"/>
          </p:cNvSpPr>
          <p:nvPr>
            <p:ph type="title"/>
          </p:nvPr>
        </p:nvSpPr>
        <p:spPr/>
        <p:txBody>
          <a:bodyPr/>
          <a:lstStyle/>
          <a:p>
            <a:r>
              <a:rPr lang="en-US" dirty="0"/>
              <a:t>Patient Repositioning</a:t>
            </a:r>
          </a:p>
        </p:txBody>
      </p:sp>
      <p:pic>
        <p:nvPicPr>
          <p:cNvPr id="4" name="Picture 3">
            <a:extLst>
              <a:ext uri="{FF2B5EF4-FFF2-40B4-BE49-F238E27FC236}">
                <a16:creationId xmlns:a16="http://schemas.microsoft.com/office/drawing/2014/main" id="{9FB222ED-9E5E-BE1E-20DB-B1489AEEBDEE}"/>
              </a:ext>
            </a:extLst>
          </p:cNvPr>
          <p:cNvPicPr>
            <a:picLocks noChangeAspect="1"/>
          </p:cNvPicPr>
          <p:nvPr/>
        </p:nvPicPr>
        <p:blipFill>
          <a:blip r:embed="rId2"/>
          <a:stretch>
            <a:fillRect/>
          </a:stretch>
        </p:blipFill>
        <p:spPr>
          <a:xfrm>
            <a:off x="353610" y="3740080"/>
            <a:ext cx="2438400" cy="2127320"/>
          </a:xfrm>
          <a:prstGeom prst="rect">
            <a:avLst/>
          </a:prstGeom>
        </p:spPr>
      </p:pic>
      <p:sp>
        <p:nvSpPr>
          <p:cNvPr id="5" name="Oval 4">
            <a:extLst>
              <a:ext uri="{FF2B5EF4-FFF2-40B4-BE49-F238E27FC236}">
                <a16:creationId xmlns:a16="http://schemas.microsoft.com/office/drawing/2014/main" id="{346A30AA-2155-055F-05F5-A3A20543A6C6}"/>
              </a:ext>
            </a:extLst>
          </p:cNvPr>
          <p:cNvSpPr/>
          <p:nvPr/>
        </p:nvSpPr>
        <p:spPr>
          <a:xfrm>
            <a:off x="809908" y="4299427"/>
            <a:ext cx="233967" cy="215459"/>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CC00"/>
              </a:solidFill>
            </a:endParaRPr>
          </a:p>
        </p:txBody>
      </p:sp>
      <p:pic>
        <p:nvPicPr>
          <p:cNvPr id="6" name="Picture 5">
            <a:extLst>
              <a:ext uri="{FF2B5EF4-FFF2-40B4-BE49-F238E27FC236}">
                <a16:creationId xmlns:a16="http://schemas.microsoft.com/office/drawing/2014/main" id="{202E3E99-4AC2-8BFB-3F9E-F15799D98AC1}"/>
              </a:ext>
            </a:extLst>
          </p:cNvPr>
          <p:cNvPicPr>
            <a:picLocks noChangeAspect="1"/>
          </p:cNvPicPr>
          <p:nvPr/>
        </p:nvPicPr>
        <p:blipFill>
          <a:blip r:embed="rId3"/>
          <a:stretch>
            <a:fillRect/>
          </a:stretch>
        </p:blipFill>
        <p:spPr>
          <a:xfrm>
            <a:off x="2925018" y="3742502"/>
            <a:ext cx="2723745" cy="2127319"/>
          </a:xfrm>
          <a:prstGeom prst="rect">
            <a:avLst/>
          </a:prstGeom>
        </p:spPr>
      </p:pic>
      <p:sp>
        <p:nvSpPr>
          <p:cNvPr id="7" name="Oval 6">
            <a:extLst>
              <a:ext uri="{FF2B5EF4-FFF2-40B4-BE49-F238E27FC236}">
                <a16:creationId xmlns:a16="http://schemas.microsoft.com/office/drawing/2014/main" id="{596CF8B1-FC5F-7C6B-D530-650478AB46D3}"/>
              </a:ext>
            </a:extLst>
          </p:cNvPr>
          <p:cNvSpPr/>
          <p:nvPr/>
        </p:nvSpPr>
        <p:spPr>
          <a:xfrm>
            <a:off x="3649998" y="5287381"/>
            <a:ext cx="248858" cy="234767"/>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E7F0AD3-731D-AE90-6906-A635FB1B57F5}"/>
              </a:ext>
            </a:extLst>
          </p:cNvPr>
          <p:cNvPicPr>
            <a:picLocks noChangeAspect="1"/>
          </p:cNvPicPr>
          <p:nvPr/>
        </p:nvPicPr>
        <p:blipFill>
          <a:blip r:embed="rId4"/>
          <a:stretch>
            <a:fillRect/>
          </a:stretch>
        </p:blipFill>
        <p:spPr>
          <a:xfrm>
            <a:off x="5781771" y="3724594"/>
            <a:ext cx="2814940" cy="2142806"/>
          </a:xfrm>
          <a:prstGeom prst="rect">
            <a:avLst/>
          </a:prstGeom>
        </p:spPr>
      </p:pic>
      <p:pic>
        <p:nvPicPr>
          <p:cNvPr id="11" name="Picture 10">
            <a:extLst>
              <a:ext uri="{FF2B5EF4-FFF2-40B4-BE49-F238E27FC236}">
                <a16:creationId xmlns:a16="http://schemas.microsoft.com/office/drawing/2014/main" id="{332320D3-B78B-225F-A8CF-0AE4599E2987}"/>
              </a:ext>
            </a:extLst>
          </p:cNvPr>
          <p:cNvPicPr>
            <a:picLocks noChangeAspect="1"/>
          </p:cNvPicPr>
          <p:nvPr/>
        </p:nvPicPr>
        <p:blipFill>
          <a:blip r:embed="rId5"/>
          <a:stretch>
            <a:fillRect/>
          </a:stretch>
        </p:blipFill>
        <p:spPr>
          <a:xfrm>
            <a:off x="3014556" y="1453235"/>
            <a:ext cx="2133600" cy="1915429"/>
          </a:xfrm>
          <a:prstGeom prst="rect">
            <a:avLst/>
          </a:prstGeom>
        </p:spPr>
      </p:pic>
      <p:pic>
        <p:nvPicPr>
          <p:cNvPr id="12" name="Picture 11">
            <a:extLst>
              <a:ext uri="{FF2B5EF4-FFF2-40B4-BE49-F238E27FC236}">
                <a16:creationId xmlns:a16="http://schemas.microsoft.com/office/drawing/2014/main" id="{9253C850-DDC8-E6A6-01EB-765E9D5DD4C6}"/>
              </a:ext>
            </a:extLst>
          </p:cNvPr>
          <p:cNvPicPr>
            <a:picLocks noChangeAspect="1"/>
          </p:cNvPicPr>
          <p:nvPr/>
        </p:nvPicPr>
        <p:blipFill>
          <a:blip r:embed="rId6"/>
          <a:stretch>
            <a:fillRect/>
          </a:stretch>
        </p:blipFill>
        <p:spPr>
          <a:xfrm>
            <a:off x="5202978" y="1453235"/>
            <a:ext cx="1828800" cy="1910945"/>
          </a:xfrm>
          <a:prstGeom prst="rect">
            <a:avLst/>
          </a:prstGeom>
        </p:spPr>
      </p:pic>
      <p:pic>
        <p:nvPicPr>
          <p:cNvPr id="13" name="Picture 12">
            <a:extLst>
              <a:ext uri="{FF2B5EF4-FFF2-40B4-BE49-F238E27FC236}">
                <a16:creationId xmlns:a16="http://schemas.microsoft.com/office/drawing/2014/main" id="{82B56274-47D8-3512-C808-CAE01DD177C0}"/>
              </a:ext>
            </a:extLst>
          </p:cNvPr>
          <p:cNvPicPr>
            <a:picLocks noChangeAspect="1"/>
          </p:cNvPicPr>
          <p:nvPr/>
        </p:nvPicPr>
        <p:blipFill>
          <a:blip r:embed="rId7"/>
          <a:stretch>
            <a:fillRect/>
          </a:stretch>
        </p:blipFill>
        <p:spPr>
          <a:xfrm>
            <a:off x="7086600" y="1453235"/>
            <a:ext cx="1828800" cy="1921268"/>
          </a:xfrm>
          <a:prstGeom prst="rect">
            <a:avLst/>
          </a:prstGeom>
        </p:spPr>
      </p:pic>
      <p:sp>
        <p:nvSpPr>
          <p:cNvPr id="14" name="Oval 13">
            <a:extLst>
              <a:ext uri="{FF2B5EF4-FFF2-40B4-BE49-F238E27FC236}">
                <a16:creationId xmlns:a16="http://schemas.microsoft.com/office/drawing/2014/main" id="{58D0F3BC-5074-339C-2017-D810B9B979AC}"/>
              </a:ext>
            </a:extLst>
          </p:cNvPr>
          <p:cNvSpPr/>
          <p:nvPr/>
        </p:nvSpPr>
        <p:spPr>
          <a:xfrm>
            <a:off x="3774427" y="2180265"/>
            <a:ext cx="233967" cy="215459"/>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CC00"/>
              </a:solidFill>
            </a:endParaRPr>
          </a:p>
        </p:txBody>
      </p:sp>
      <p:sp>
        <p:nvSpPr>
          <p:cNvPr id="15" name="TextBox 14">
            <a:extLst>
              <a:ext uri="{FF2B5EF4-FFF2-40B4-BE49-F238E27FC236}">
                <a16:creationId xmlns:a16="http://schemas.microsoft.com/office/drawing/2014/main" id="{F5D0B7FF-3E1C-0FFF-B759-A2CAF4B2DF92}"/>
              </a:ext>
            </a:extLst>
          </p:cNvPr>
          <p:cNvSpPr txBox="1"/>
          <p:nvPr/>
        </p:nvSpPr>
        <p:spPr>
          <a:xfrm>
            <a:off x="3556723" y="1641663"/>
            <a:ext cx="319710" cy="646331"/>
          </a:xfrm>
          <a:prstGeom prst="rect">
            <a:avLst/>
          </a:prstGeom>
          <a:noFill/>
        </p:spPr>
        <p:txBody>
          <a:bodyPr wrap="square" rtlCol="0">
            <a:spAutoFit/>
          </a:bodyPr>
          <a:lstStyle/>
          <a:p>
            <a:r>
              <a:rPr lang="en-US" sz="3600" dirty="0">
                <a:solidFill>
                  <a:srgbClr val="FF0000"/>
                </a:solidFill>
              </a:rPr>
              <a:t>*</a:t>
            </a:r>
          </a:p>
        </p:txBody>
      </p:sp>
      <p:sp>
        <p:nvSpPr>
          <p:cNvPr id="16" name="TextBox 15">
            <a:extLst>
              <a:ext uri="{FF2B5EF4-FFF2-40B4-BE49-F238E27FC236}">
                <a16:creationId xmlns:a16="http://schemas.microsoft.com/office/drawing/2014/main" id="{B91B5406-2BB9-0D56-2E62-3B3C29A0A437}"/>
              </a:ext>
            </a:extLst>
          </p:cNvPr>
          <p:cNvSpPr txBox="1"/>
          <p:nvPr/>
        </p:nvSpPr>
        <p:spPr>
          <a:xfrm>
            <a:off x="800390" y="3898585"/>
            <a:ext cx="319710" cy="646331"/>
          </a:xfrm>
          <a:prstGeom prst="rect">
            <a:avLst/>
          </a:prstGeom>
          <a:noFill/>
        </p:spPr>
        <p:txBody>
          <a:bodyPr wrap="square" rtlCol="0">
            <a:spAutoFit/>
          </a:bodyPr>
          <a:lstStyle/>
          <a:p>
            <a:r>
              <a:rPr lang="en-US" sz="3600" dirty="0">
                <a:solidFill>
                  <a:srgbClr val="FF0000"/>
                </a:solidFill>
              </a:rPr>
              <a:t>*</a:t>
            </a:r>
          </a:p>
        </p:txBody>
      </p:sp>
      <p:sp>
        <p:nvSpPr>
          <p:cNvPr id="17" name="TextBox 16">
            <a:extLst>
              <a:ext uri="{FF2B5EF4-FFF2-40B4-BE49-F238E27FC236}">
                <a16:creationId xmlns:a16="http://schemas.microsoft.com/office/drawing/2014/main" id="{55AF7367-4BD7-82B1-8400-B5A5D50AFAC6}"/>
              </a:ext>
            </a:extLst>
          </p:cNvPr>
          <p:cNvSpPr txBox="1"/>
          <p:nvPr/>
        </p:nvSpPr>
        <p:spPr>
          <a:xfrm>
            <a:off x="1018112" y="5237397"/>
            <a:ext cx="319710" cy="646331"/>
          </a:xfrm>
          <a:prstGeom prst="rect">
            <a:avLst/>
          </a:prstGeom>
          <a:noFill/>
        </p:spPr>
        <p:txBody>
          <a:bodyPr wrap="square" rtlCol="0">
            <a:spAutoFit/>
          </a:bodyPr>
          <a:lstStyle/>
          <a:p>
            <a:r>
              <a:rPr lang="en-US" sz="3600" dirty="0">
                <a:solidFill>
                  <a:srgbClr val="FF0000"/>
                </a:solidFill>
              </a:rPr>
              <a:t>*</a:t>
            </a:r>
          </a:p>
        </p:txBody>
      </p:sp>
      <p:sp>
        <p:nvSpPr>
          <p:cNvPr id="18" name="TextBox 17">
            <a:extLst>
              <a:ext uri="{FF2B5EF4-FFF2-40B4-BE49-F238E27FC236}">
                <a16:creationId xmlns:a16="http://schemas.microsoft.com/office/drawing/2014/main" id="{8059A54F-124C-7324-D199-8DBBE97A3D0F}"/>
              </a:ext>
            </a:extLst>
          </p:cNvPr>
          <p:cNvSpPr txBox="1"/>
          <p:nvPr/>
        </p:nvSpPr>
        <p:spPr>
          <a:xfrm>
            <a:off x="255627" y="1424332"/>
            <a:ext cx="2814654" cy="2031325"/>
          </a:xfrm>
          <a:prstGeom prst="rect">
            <a:avLst/>
          </a:prstGeom>
          <a:noFill/>
        </p:spPr>
        <p:txBody>
          <a:bodyPr wrap="square" rtlCol="0">
            <a:spAutoFit/>
          </a:bodyPr>
          <a:lstStyle/>
          <a:p>
            <a:r>
              <a:rPr lang="en-US" dirty="0">
                <a:solidFill>
                  <a:srgbClr val="00B050"/>
                </a:solidFill>
              </a:rPr>
              <a:t>Right adrenal mass </a:t>
            </a:r>
            <a:r>
              <a:rPr lang="en-US" dirty="0"/>
              <a:t>is not accessible with patient prone due to intervening lung (</a:t>
            </a:r>
            <a:r>
              <a:rPr lang="en-US" dirty="0">
                <a:solidFill>
                  <a:srgbClr val="FF0000"/>
                </a:solidFill>
              </a:rPr>
              <a:t>*</a:t>
            </a:r>
            <a:r>
              <a:rPr lang="en-US" dirty="0"/>
              <a:t>).  Right lateral decubitus positioning reduces lung excursion, allowing in-plane access.</a:t>
            </a:r>
          </a:p>
        </p:txBody>
      </p:sp>
      <p:sp>
        <p:nvSpPr>
          <p:cNvPr id="19" name="TextBox 18">
            <a:extLst>
              <a:ext uri="{FF2B5EF4-FFF2-40B4-BE49-F238E27FC236}">
                <a16:creationId xmlns:a16="http://schemas.microsoft.com/office/drawing/2014/main" id="{DD314686-5AAF-87C4-1F4A-EC5E7A4FEBBC}"/>
              </a:ext>
            </a:extLst>
          </p:cNvPr>
          <p:cNvSpPr txBox="1"/>
          <p:nvPr/>
        </p:nvSpPr>
        <p:spPr>
          <a:xfrm>
            <a:off x="344977" y="5883728"/>
            <a:ext cx="8251734" cy="646331"/>
          </a:xfrm>
          <a:prstGeom prst="rect">
            <a:avLst/>
          </a:prstGeom>
          <a:noFill/>
        </p:spPr>
        <p:txBody>
          <a:bodyPr wrap="square" rtlCol="0">
            <a:spAutoFit/>
          </a:bodyPr>
          <a:lstStyle/>
          <a:p>
            <a:r>
              <a:rPr lang="en-US" dirty="0">
                <a:solidFill>
                  <a:srgbClr val="00CC00"/>
                </a:solidFill>
              </a:rPr>
              <a:t>Superior right hepatic lobe mass </a:t>
            </a:r>
            <a:r>
              <a:rPr lang="en-US" dirty="0"/>
              <a:t>is not accessible with patient supine due to surrounding lung (</a:t>
            </a:r>
            <a:r>
              <a:rPr lang="en-US" dirty="0">
                <a:solidFill>
                  <a:srgbClr val="FF0000"/>
                </a:solidFill>
              </a:rPr>
              <a:t>*</a:t>
            </a:r>
            <a:r>
              <a:rPr lang="en-US" dirty="0"/>
              <a:t>).  Prone positioning allows successful in-plane access.</a:t>
            </a:r>
          </a:p>
        </p:txBody>
      </p:sp>
      <p:cxnSp>
        <p:nvCxnSpPr>
          <p:cNvPr id="8" name="Straight Connector 7">
            <a:extLst>
              <a:ext uri="{FF2B5EF4-FFF2-40B4-BE49-F238E27FC236}">
                <a16:creationId xmlns:a16="http://schemas.microsoft.com/office/drawing/2014/main" id="{227B30EE-FF19-38CF-9864-DD8D31B060C4}"/>
              </a:ext>
            </a:extLst>
          </p:cNvPr>
          <p:cNvCxnSpPr>
            <a:cxnSpLocks/>
          </p:cNvCxnSpPr>
          <p:nvPr/>
        </p:nvCxnSpPr>
        <p:spPr>
          <a:xfrm>
            <a:off x="152400" y="3581400"/>
            <a:ext cx="8915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AB7455E8-275B-B39F-6975-7121E543B05C}"/>
              </a:ext>
            </a:extLst>
          </p:cNvPr>
          <p:cNvSpPr/>
          <p:nvPr/>
        </p:nvSpPr>
        <p:spPr>
          <a:xfrm>
            <a:off x="5777287" y="2493557"/>
            <a:ext cx="233967" cy="215459"/>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CC00"/>
              </a:solidFill>
            </a:endParaRPr>
          </a:p>
        </p:txBody>
      </p:sp>
    </p:spTree>
    <p:extLst>
      <p:ext uri="{BB962C8B-B14F-4D97-AF65-F5344CB8AC3E}">
        <p14:creationId xmlns:p14="http://schemas.microsoft.com/office/powerpoint/2010/main" val="184072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9251-DB8F-D4C5-9BD4-146B89C23600}"/>
              </a:ext>
            </a:extLst>
          </p:cNvPr>
          <p:cNvSpPr>
            <a:spLocks noGrp="1"/>
          </p:cNvSpPr>
          <p:nvPr>
            <p:ph type="title"/>
          </p:nvPr>
        </p:nvSpPr>
        <p:spPr/>
        <p:txBody>
          <a:bodyPr/>
          <a:lstStyle/>
          <a:p>
            <a:r>
              <a:rPr lang="en-US" dirty="0"/>
              <a:t>CT Gantry Tilt</a:t>
            </a:r>
          </a:p>
        </p:txBody>
      </p:sp>
      <p:pic>
        <p:nvPicPr>
          <p:cNvPr id="7" name="Picture 6">
            <a:extLst>
              <a:ext uri="{FF2B5EF4-FFF2-40B4-BE49-F238E27FC236}">
                <a16:creationId xmlns:a16="http://schemas.microsoft.com/office/drawing/2014/main" id="{AF3E6499-54A7-751F-EBA2-FD6E6EEBB893}"/>
              </a:ext>
            </a:extLst>
          </p:cNvPr>
          <p:cNvPicPr>
            <a:picLocks noChangeAspect="1"/>
          </p:cNvPicPr>
          <p:nvPr/>
        </p:nvPicPr>
        <p:blipFill>
          <a:blip r:embed="rId2"/>
          <a:stretch>
            <a:fillRect/>
          </a:stretch>
        </p:blipFill>
        <p:spPr>
          <a:xfrm>
            <a:off x="111914" y="1752599"/>
            <a:ext cx="4231486" cy="3091735"/>
          </a:xfrm>
          <a:prstGeom prst="rect">
            <a:avLst/>
          </a:prstGeom>
        </p:spPr>
      </p:pic>
      <p:pic>
        <p:nvPicPr>
          <p:cNvPr id="9" name="Picture 8">
            <a:extLst>
              <a:ext uri="{FF2B5EF4-FFF2-40B4-BE49-F238E27FC236}">
                <a16:creationId xmlns:a16="http://schemas.microsoft.com/office/drawing/2014/main" id="{F63F0B4D-7378-63DC-E25B-F38C67903546}"/>
              </a:ext>
            </a:extLst>
          </p:cNvPr>
          <p:cNvPicPr>
            <a:picLocks noChangeAspect="1"/>
          </p:cNvPicPr>
          <p:nvPr/>
        </p:nvPicPr>
        <p:blipFill>
          <a:blip r:embed="rId3"/>
          <a:stretch>
            <a:fillRect/>
          </a:stretch>
        </p:blipFill>
        <p:spPr>
          <a:xfrm>
            <a:off x="4724401" y="1744980"/>
            <a:ext cx="4160520" cy="3107074"/>
          </a:xfrm>
          <a:prstGeom prst="rect">
            <a:avLst/>
          </a:prstGeom>
        </p:spPr>
      </p:pic>
      <p:sp>
        <p:nvSpPr>
          <p:cNvPr id="10" name="Oval 9">
            <a:extLst>
              <a:ext uri="{FF2B5EF4-FFF2-40B4-BE49-F238E27FC236}">
                <a16:creationId xmlns:a16="http://schemas.microsoft.com/office/drawing/2014/main" id="{8D334499-53F1-EB7A-DD92-7D70A47EBEE1}"/>
              </a:ext>
            </a:extLst>
          </p:cNvPr>
          <p:cNvSpPr/>
          <p:nvPr/>
        </p:nvSpPr>
        <p:spPr>
          <a:xfrm>
            <a:off x="914400" y="3048000"/>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D4BBF4-2A2E-922B-8F4B-5A904520616E}"/>
              </a:ext>
            </a:extLst>
          </p:cNvPr>
          <p:cNvSpPr/>
          <p:nvPr/>
        </p:nvSpPr>
        <p:spPr>
          <a:xfrm>
            <a:off x="5562600" y="2933165"/>
            <a:ext cx="381000" cy="365301"/>
          </a:xfrm>
          <a:prstGeom prst="ellipse">
            <a:avLst/>
          </a:prstGeom>
          <a:noFill/>
          <a:ln w="3810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E20101-97A3-2977-E3A7-FE415230514C}"/>
              </a:ext>
            </a:extLst>
          </p:cNvPr>
          <p:cNvSpPr txBox="1"/>
          <p:nvPr/>
        </p:nvSpPr>
        <p:spPr>
          <a:xfrm>
            <a:off x="381000" y="5029200"/>
            <a:ext cx="3733800" cy="1200329"/>
          </a:xfrm>
          <a:prstGeom prst="rect">
            <a:avLst/>
          </a:prstGeom>
          <a:noFill/>
        </p:spPr>
        <p:txBody>
          <a:bodyPr wrap="square" rtlCol="0">
            <a:spAutoFit/>
          </a:bodyPr>
          <a:lstStyle/>
          <a:p>
            <a:r>
              <a:rPr lang="en-US" dirty="0"/>
              <a:t>Initial supine positioning shows an ill-defined </a:t>
            </a:r>
            <a:r>
              <a:rPr lang="en-US" dirty="0">
                <a:solidFill>
                  <a:srgbClr val="00CC00"/>
                </a:solidFill>
              </a:rPr>
              <a:t>liver target</a:t>
            </a:r>
            <a:r>
              <a:rPr lang="en-US" dirty="0"/>
              <a:t> with intervening lung (</a:t>
            </a:r>
            <a:r>
              <a:rPr lang="en-US" dirty="0">
                <a:solidFill>
                  <a:srgbClr val="FF0000"/>
                </a:solidFill>
              </a:rPr>
              <a:t>*</a:t>
            </a:r>
            <a:r>
              <a:rPr lang="en-US" dirty="0"/>
              <a:t>) preventing in-plane access.</a:t>
            </a:r>
          </a:p>
        </p:txBody>
      </p:sp>
      <p:sp>
        <p:nvSpPr>
          <p:cNvPr id="13" name="TextBox 12">
            <a:extLst>
              <a:ext uri="{FF2B5EF4-FFF2-40B4-BE49-F238E27FC236}">
                <a16:creationId xmlns:a16="http://schemas.microsoft.com/office/drawing/2014/main" id="{4A80E244-5435-713D-F1A5-64D9A91CB3E5}"/>
              </a:ext>
            </a:extLst>
          </p:cNvPr>
          <p:cNvSpPr txBox="1"/>
          <p:nvPr/>
        </p:nvSpPr>
        <p:spPr>
          <a:xfrm>
            <a:off x="1104900" y="1986071"/>
            <a:ext cx="319710" cy="646331"/>
          </a:xfrm>
          <a:prstGeom prst="rect">
            <a:avLst/>
          </a:prstGeom>
          <a:noFill/>
        </p:spPr>
        <p:txBody>
          <a:bodyPr wrap="square" rtlCol="0">
            <a:spAutoFit/>
          </a:bodyPr>
          <a:lstStyle/>
          <a:p>
            <a:r>
              <a:rPr lang="en-US" sz="3600" dirty="0">
                <a:solidFill>
                  <a:srgbClr val="FF0000"/>
                </a:solidFill>
              </a:rPr>
              <a:t>*</a:t>
            </a:r>
          </a:p>
        </p:txBody>
      </p:sp>
      <p:sp>
        <p:nvSpPr>
          <p:cNvPr id="14" name="TextBox 13">
            <a:extLst>
              <a:ext uri="{FF2B5EF4-FFF2-40B4-BE49-F238E27FC236}">
                <a16:creationId xmlns:a16="http://schemas.microsoft.com/office/drawing/2014/main" id="{EF423186-0F74-BFEB-3010-44F1CDE3A923}"/>
              </a:ext>
            </a:extLst>
          </p:cNvPr>
          <p:cNvSpPr txBox="1"/>
          <p:nvPr/>
        </p:nvSpPr>
        <p:spPr>
          <a:xfrm>
            <a:off x="1524000" y="4038600"/>
            <a:ext cx="319710" cy="646331"/>
          </a:xfrm>
          <a:prstGeom prst="rect">
            <a:avLst/>
          </a:prstGeom>
          <a:noFill/>
        </p:spPr>
        <p:txBody>
          <a:bodyPr wrap="square" rtlCol="0">
            <a:spAutoFit/>
          </a:bodyPr>
          <a:lstStyle/>
          <a:p>
            <a:r>
              <a:rPr lang="en-US" sz="3600" dirty="0">
                <a:solidFill>
                  <a:srgbClr val="FF0000"/>
                </a:solidFill>
              </a:rPr>
              <a:t>*</a:t>
            </a:r>
          </a:p>
        </p:txBody>
      </p:sp>
      <p:sp>
        <p:nvSpPr>
          <p:cNvPr id="15" name="TextBox 14">
            <a:extLst>
              <a:ext uri="{FF2B5EF4-FFF2-40B4-BE49-F238E27FC236}">
                <a16:creationId xmlns:a16="http://schemas.microsoft.com/office/drawing/2014/main" id="{CA396E33-0FC5-B445-6B9C-10C318DB73F3}"/>
              </a:ext>
            </a:extLst>
          </p:cNvPr>
          <p:cNvSpPr txBox="1"/>
          <p:nvPr/>
        </p:nvSpPr>
        <p:spPr>
          <a:xfrm>
            <a:off x="4648200" y="5029200"/>
            <a:ext cx="4038601" cy="1200329"/>
          </a:xfrm>
          <a:prstGeom prst="rect">
            <a:avLst/>
          </a:prstGeom>
          <a:noFill/>
        </p:spPr>
        <p:txBody>
          <a:bodyPr wrap="square" rtlCol="0">
            <a:spAutoFit/>
          </a:bodyPr>
          <a:lstStyle/>
          <a:p>
            <a:r>
              <a:rPr lang="en-US" dirty="0"/>
              <a:t>CT gantry tilt of 15° excludes lung around the anterior aspect of the liver, allowing subsequent successful biopsy via the </a:t>
            </a:r>
            <a:r>
              <a:rPr lang="en-US" dirty="0">
                <a:solidFill>
                  <a:srgbClr val="7030A0"/>
                </a:solidFill>
              </a:rPr>
              <a:t>indicated trajectory</a:t>
            </a:r>
            <a:r>
              <a:rPr lang="en-US" dirty="0"/>
              <a:t>.</a:t>
            </a:r>
          </a:p>
        </p:txBody>
      </p:sp>
      <p:cxnSp>
        <p:nvCxnSpPr>
          <p:cNvPr id="17" name="Straight Arrow Connector 16">
            <a:extLst>
              <a:ext uri="{FF2B5EF4-FFF2-40B4-BE49-F238E27FC236}">
                <a16:creationId xmlns:a16="http://schemas.microsoft.com/office/drawing/2014/main" id="{F6C1BBC1-2EDC-98D7-5DBF-695380B4A58C}"/>
              </a:ext>
            </a:extLst>
          </p:cNvPr>
          <p:cNvCxnSpPr>
            <a:cxnSpLocks/>
          </p:cNvCxnSpPr>
          <p:nvPr/>
        </p:nvCxnSpPr>
        <p:spPr>
          <a:xfrm>
            <a:off x="4953001" y="1828800"/>
            <a:ext cx="609599" cy="990600"/>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749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in striped USC.potx" id="{899870CB-E824-4DFE-9CD6-9FF6BED02D28}" vid="{5BB3F724-E279-4C9B-8028-A5DABF320B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f997aef-1bcd-438b-a8db-706dce72ff67}" enabled="1" method="Standard" siteId="{a63249ac-3e0b-4a24-9e0c-c90ab9891e30}" removed="0"/>
</clbl:labelList>
</file>

<file path=docProps/app.xml><?xml version="1.0" encoding="utf-8"?>
<Properties xmlns="http://schemas.openxmlformats.org/officeDocument/2006/extended-properties" xmlns:vt="http://schemas.openxmlformats.org/officeDocument/2006/docPropsVTypes">
  <Template/>
  <TotalTime>3399</TotalTime>
  <Words>1447</Words>
  <Application>Microsoft Office PowerPoint</Application>
  <PresentationFormat>On-screen Show (4:3)</PresentationFormat>
  <Paragraphs>155</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 Math</vt:lpstr>
      <vt:lpstr>Times New Roman</vt:lpstr>
      <vt:lpstr>Office Theme</vt:lpstr>
      <vt:lpstr>NeedlePath:  Facilitating Out-of-Plane CT-Guided Needle Placement</vt:lpstr>
      <vt:lpstr>Purpose</vt:lpstr>
      <vt:lpstr>CT-Guided Needle Placement</vt:lpstr>
      <vt:lpstr>In-plane Procedure</vt:lpstr>
      <vt:lpstr>In-plane Procedure Example</vt:lpstr>
      <vt:lpstr>Out-of-plane Procedures</vt:lpstr>
      <vt:lpstr>Out-of-plane Targets</vt:lpstr>
      <vt:lpstr>Patient Repositioning</vt:lpstr>
      <vt:lpstr>CT Gantry Tilt</vt:lpstr>
      <vt:lpstr>“Dead Reckoning”</vt:lpstr>
      <vt:lpstr>“Dead Reckoning” Complication</vt:lpstr>
      <vt:lpstr>Out-of-Plane Procedure Geometry</vt:lpstr>
      <vt:lpstr>In-plane Angle for Out-of-plane Procedure</vt:lpstr>
      <vt:lpstr>In-Plane Angle Calculation</vt:lpstr>
      <vt:lpstr>Out-of-Plane Angle</vt:lpstr>
      <vt:lpstr>Out-of-Plane Angle Calculation</vt:lpstr>
      <vt:lpstr>Out-of-plane Angle</vt:lpstr>
      <vt:lpstr>NeedlePath</vt:lpstr>
      <vt:lpstr>Image Series Transfer</vt:lpstr>
      <vt:lpstr>Start and Target Selection</vt:lpstr>
      <vt:lpstr>Start and Target Selection</vt:lpstr>
      <vt:lpstr>Procedure Angles</vt:lpstr>
      <vt:lpstr>Angle Corrections</vt:lpstr>
      <vt:lpstr>Angle Corrections</vt:lpstr>
      <vt:lpstr>Procedure completion</vt:lpstr>
      <vt:lpstr>Future Steps</vt:lpstr>
      <vt:lpstr>Summary</vt:lpstr>
    </vt:vector>
  </TitlesOfParts>
  <Company>SIIM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Radiology Images: A Primer</dc:title>
  <dc:creator>Phillip Cheng</dc:creator>
  <cp:lastModifiedBy>Phillip Cheng</cp:lastModifiedBy>
  <cp:revision>37</cp:revision>
  <dcterms:created xsi:type="dcterms:W3CDTF">2020-04-02T17:08:47Z</dcterms:created>
  <dcterms:modified xsi:type="dcterms:W3CDTF">2025-02-17T04:30:53Z</dcterms:modified>
</cp:coreProperties>
</file>